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notesMasterIdLst>
    <p:notesMasterId r:id="rId15"/>
  </p:notesMasterIdLst>
  <p:sldIdLst>
    <p:sldId id="256" r:id="rId2"/>
    <p:sldId id="270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B0E3EE-4BCE-4D95-826B-EAFCE3D5259E}" v="2" dt="2024-03-19T14:36:47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51" autoAdjust="0"/>
    <p:restoredTop sz="85132" autoAdjust="0"/>
  </p:normalViewPr>
  <p:slideViewPr>
    <p:cSldViewPr snapToGrid="0" showGuides="1">
      <p:cViewPr varScale="1">
        <p:scale>
          <a:sx n="94" d="100"/>
          <a:sy n="94" d="100"/>
        </p:scale>
        <p:origin x="126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 van der Put" userId="81da23f61e521915" providerId="LiveId" clId="{39B0E3EE-4BCE-4D95-826B-EAFCE3D5259E}"/>
    <pc:docChg chg="undo custSel modSld">
      <pc:chgData name="Andre van der Put" userId="81da23f61e521915" providerId="LiveId" clId="{39B0E3EE-4BCE-4D95-826B-EAFCE3D5259E}" dt="2024-03-19T14:38:41.335" v="36" actId="478"/>
      <pc:docMkLst>
        <pc:docMk/>
      </pc:docMkLst>
      <pc:sldChg chg="addSp delSp modSp mod modClrScheme chgLayout">
        <pc:chgData name="Andre van der Put" userId="81da23f61e521915" providerId="LiveId" clId="{39B0E3EE-4BCE-4D95-826B-EAFCE3D5259E}" dt="2024-03-19T14:38:41.335" v="36" actId="478"/>
        <pc:sldMkLst>
          <pc:docMk/>
          <pc:sldMk cId="987831428" sldId="267"/>
        </pc:sldMkLst>
        <pc:spChg chg="add del mod">
          <ac:chgData name="Andre van der Put" userId="81da23f61e521915" providerId="LiveId" clId="{39B0E3EE-4BCE-4D95-826B-EAFCE3D5259E}" dt="2024-03-19T12:11:55.870" v="1" actId="931"/>
          <ac:spMkLst>
            <pc:docMk/>
            <pc:sldMk cId="987831428" sldId="267"/>
            <ac:spMk id="3" creationId="{B740CCFD-78CF-EB5C-042C-E65B4BF7B8F9}"/>
          </ac:spMkLst>
        </pc:spChg>
        <pc:spChg chg="add del mod">
          <ac:chgData name="Andre van der Put" userId="81da23f61e521915" providerId="LiveId" clId="{39B0E3EE-4BCE-4D95-826B-EAFCE3D5259E}" dt="2024-03-19T14:36:47.706" v="5" actId="931"/>
          <ac:spMkLst>
            <pc:docMk/>
            <pc:sldMk cId="987831428" sldId="267"/>
            <ac:spMk id="3" creationId="{EF676521-E2DB-BB55-C04F-C620E6B1E66A}"/>
          </ac:spMkLst>
        </pc:spChg>
        <pc:spChg chg="add del mod">
          <ac:chgData name="Andre van der Put" userId="81da23f61e521915" providerId="LiveId" clId="{39B0E3EE-4BCE-4D95-826B-EAFCE3D5259E}" dt="2024-03-19T14:38:41.335" v="36" actId="478"/>
          <ac:spMkLst>
            <pc:docMk/>
            <pc:sldMk cId="987831428" sldId="267"/>
            <ac:spMk id="8" creationId="{D427B5FC-9674-92A6-E125-B478D83C6913}"/>
          </ac:spMkLst>
        </pc:spChg>
        <pc:spChg chg="add del mod">
          <ac:chgData name="Andre van der Put" userId="81da23f61e521915" providerId="LiveId" clId="{39B0E3EE-4BCE-4D95-826B-EAFCE3D5259E}" dt="2024-03-19T14:38:39.429" v="35" actId="478"/>
          <ac:spMkLst>
            <pc:docMk/>
            <pc:sldMk cId="987831428" sldId="267"/>
            <ac:spMk id="13" creationId="{CA1094C6-0638-5925-BF8D-E9E29BE71E74}"/>
          </ac:spMkLst>
        </pc:spChg>
        <pc:picChg chg="add del mod">
          <ac:chgData name="Andre van der Put" userId="81da23f61e521915" providerId="LiveId" clId="{39B0E3EE-4BCE-4D95-826B-EAFCE3D5259E}" dt="2024-03-19T14:36:35.926" v="4" actId="478"/>
          <ac:picMkLst>
            <pc:docMk/>
            <pc:sldMk cId="987831428" sldId="267"/>
            <ac:picMk id="5" creationId="{E9279042-EF5F-BEC9-7A6B-4C5D887BBDB0}"/>
          </ac:picMkLst>
        </pc:picChg>
        <pc:picChg chg="add mod">
          <ac:chgData name="Andre van der Put" userId="81da23f61e521915" providerId="LiveId" clId="{39B0E3EE-4BCE-4D95-826B-EAFCE3D5259E}" dt="2024-03-19T14:38:32.947" v="34" actId="1076"/>
          <ac:picMkLst>
            <pc:docMk/>
            <pc:sldMk cId="987831428" sldId="267"/>
            <ac:picMk id="6" creationId="{D0B20CBE-3D0E-7754-F2C5-99FFCE1C62DC}"/>
          </ac:picMkLst>
        </pc:picChg>
        <pc:picChg chg="del">
          <ac:chgData name="Andre van der Put" userId="81da23f61e521915" providerId="LiveId" clId="{39B0E3EE-4BCE-4D95-826B-EAFCE3D5259E}" dt="2024-03-19T12:07:06.722" v="0" actId="478"/>
          <ac:picMkLst>
            <pc:docMk/>
            <pc:sldMk cId="987831428" sldId="267"/>
            <ac:picMk id="11" creationId="{C4070D8E-3A39-2217-F0BC-C99C25CC37E1}"/>
          </ac:picMkLst>
        </pc:picChg>
      </pc:sldChg>
    </pc:docChg>
  </pc:docChgLst>
  <pc:docChgLst>
    <pc:chgData name="Andre van der Put" userId="81da23f61e521915" providerId="LiveId" clId="{FF4F9FFF-686E-4F06-9879-ECA9A7A40546}"/>
    <pc:docChg chg="undo redo custSel addSld delSld modSld">
      <pc:chgData name="Andre van der Put" userId="81da23f61e521915" providerId="LiveId" clId="{FF4F9FFF-686E-4F06-9879-ECA9A7A40546}" dt="2024-03-18T13:52:01.857" v="41"/>
      <pc:docMkLst>
        <pc:docMk/>
      </pc:docMkLst>
      <pc:sldChg chg="modSp mod">
        <pc:chgData name="Andre van der Put" userId="81da23f61e521915" providerId="LiveId" clId="{FF4F9FFF-686E-4F06-9879-ECA9A7A40546}" dt="2024-03-18T13:47:08.323" v="31" actId="14100"/>
        <pc:sldMkLst>
          <pc:docMk/>
          <pc:sldMk cId="1177404675" sldId="256"/>
        </pc:sldMkLst>
        <pc:spChg chg="mod">
          <ac:chgData name="Andre van der Put" userId="81da23f61e521915" providerId="LiveId" clId="{FF4F9FFF-686E-4F06-9879-ECA9A7A40546}" dt="2024-03-18T13:44:39.135" v="4" actId="14100"/>
          <ac:spMkLst>
            <pc:docMk/>
            <pc:sldMk cId="1177404675" sldId="256"/>
            <ac:spMk id="6" creationId="{00000000-0000-0000-0000-000000000000}"/>
          </ac:spMkLst>
        </pc:spChg>
        <pc:spChg chg="mod">
          <ac:chgData name="Andre van der Put" userId="81da23f61e521915" providerId="LiveId" clId="{FF4F9FFF-686E-4F06-9879-ECA9A7A40546}" dt="2024-03-18T13:47:08.323" v="31" actId="14100"/>
          <ac:spMkLst>
            <pc:docMk/>
            <pc:sldMk cId="1177404675" sldId="256"/>
            <ac:spMk id="7" creationId="{00000000-0000-0000-0000-000000000000}"/>
          </ac:spMkLst>
        </pc:spChg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3312048656" sldId="258"/>
        </pc:sldMkLst>
      </pc:sldChg>
      <pc:sldChg chg="addSp delSp modSp mod">
        <pc:chgData name="Andre van der Put" userId="81da23f61e521915" providerId="LiveId" clId="{FF4F9FFF-686E-4F06-9879-ECA9A7A40546}" dt="2024-03-18T13:47:23.322" v="34" actId="478"/>
        <pc:sldMkLst>
          <pc:docMk/>
          <pc:sldMk cId="3899542176" sldId="261"/>
        </pc:sldMkLst>
        <pc:picChg chg="add del mod">
          <ac:chgData name="Andre van der Put" userId="81da23f61e521915" providerId="LiveId" clId="{FF4F9FFF-686E-4F06-9879-ECA9A7A40546}" dt="2024-03-18T13:47:23.322" v="34" actId="478"/>
          <ac:picMkLst>
            <pc:docMk/>
            <pc:sldMk cId="3899542176" sldId="261"/>
            <ac:picMk id="4" creationId="{D38B52BD-D60A-77BE-7898-71C42A7E361D}"/>
          </ac:picMkLst>
        </pc:picChg>
        <pc:picChg chg="mod">
          <ac:chgData name="Andre van der Put" userId="81da23f61e521915" providerId="LiveId" clId="{FF4F9FFF-686E-4F06-9879-ECA9A7A40546}" dt="2024-03-18T13:47:22.718" v="33" actId="1036"/>
          <ac:picMkLst>
            <pc:docMk/>
            <pc:sldMk cId="3899542176" sldId="261"/>
            <ac:picMk id="5" creationId="{55EF2F4E-DA3A-7376-E3DF-54C2699903AD}"/>
          </ac:picMkLst>
        </pc:picChg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249946664" sldId="268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2510452242" sldId="271"/>
        </pc:sldMkLst>
      </pc:sldChg>
      <pc:sldChg chg="add del">
        <pc:chgData name="Andre van der Put" userId="81da23f61e521915" providerId="LiveId" clId="{FF4F9FFF-686E-4F06-9879-ECA9A7A40546}" dt="2024-03-18T13:52:01.857" v="41"/>
        <pc:sldMkLst>
          <pc:docMk/>
          <pc:sldMk cId="3801430163" sldId="271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2463745532" sldId="272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1491932803" sldId="273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504049500" sldId="274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2494650279" sldId="275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1094140637" sldId="276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3183697542" sldId="277"/>
        </pc:sldMkLst>
      </pc:sldChg>
      <pc:sldChg chg="modSp add del">
        <pc:chgData name="Andre van der Put" userId="81da23f61e521915" providerId="LiveId" clId="{FF4F9FFF-686E-4F06-9879-ECA9A7A40546}" dt="2024-03-18T13:52:01.857" v="41"/>
        <pc:sldMkLst>
          <pc:docMk/>
          <pc:sldMk cId="2408931309" sldId="278"/>
        </pc:sldMkLst>
        <pc:spChg chg="mod">
          <ac:chgData name="Andre van der Put" userId="81da23f61e521915" providerId="LiveId" clId="{FF4F9FFF-686E-4F06-9879-ECA9A7A40546}" dt="2024-03-18T13:51:38.116" v="37"/>
          <ac:spMkLst>
            <pc:docMk/>
            <pc:sldMk cId="2408931309" sldId="278"/>
            <ac:spMk id="19" creationId="{00000000-0000-0000-0000-000000000000}"/>
          </ac:spMkLst>
        </pc:spChg>
        <pc:spChg chg="mod">
          <ac:chgData name="Andre van der Put" userId="81da23f61e521915" providerId="LiveId" clId="{FF4F9FFF-686E-4F06-9879-ECA9A7A40546}" dt="2024-03-18T13:51:38.116" v="37"/>
          <ac:spMkLst>
            <pc:docMk/>
            <pc:sldMk cId="2408931309" sldId="278"/>
            <ac:spMk id="20" creationId="{00000000-0000-0000-0000-000000000000}"/>
          </ac:spMkLst>
        </pc:spChg>
        <pc:spChg chg="mod">
          <ac:chgData name="Andre van der Put" userId="81da23f61e521915" providerId="LiveId" clId="{FF4F9FFF-686E-4F06-9879-ECA9A7A40546}" dt="2024-03-18T13:51:38.116" v="37"/>
          <ac:spMkLst>
            <pc:docMk/>
            <pc:sldMk cId="2408931309" sldId="278"/>
            <ac:spMk id="21" creationId="{00000000-0000-0000-0000-000000000000}"/>
          </ac:spMkLst>
        </pc:spChg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4077316828" sldId="278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3962334005" sldId="279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1333105103" sldId="280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3120826870" sldId="281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1523417901" sldId="282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1054186704" sldId="283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667202899" sldId="284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3516790035" sldId="285"/>
        </pc:sldMkLst>
      </pc:sldChg>
      <pc:sldChg chg="add del">
        <pc:chgData name="Andre van der Put" userId="81da23f61e521915" providerId="LiveId" clId="{FF4F9FFF-686E-4F06-9879-ECA9A7A40546}" dt="2024-03-18T13:51:16.336" v="36"/>
        <pc:sldMkLst>
          <pc:docMk/>
          <pc:sldMk cId="3106328563" sldId="286"/>
        </pc:sldMkLst>
      </pc:sldChg>
      <pc:sldChg chg="add del">
        <pc:chgData name="Andre van der Put" userId="81da23f61e521915" providerId="LiveId" clId="{FF4F9FFF-686E-4F06-9879-ECA9A7A40546}" dt="2024-03-18T13:52:01.857" v="41"/>
        <pc:sldMkLst>
          <pc:docMk/>
          <pc:sldMk cId="2467230581" sldId="369"/>
        </pc:sldMkLst>
      </pc:sldChg>
      <pc:sldChg chg="add del">
        <pc:chgData name="Andre van der Put" userId="81da23f61e521915" providerId="LiveId" clId="{FF4F9FFF-686E-4F06-9879-ECA9A7A40546}" dt="2024-03-18T13:52:01.857" v="41"/>
        <pc:sldMkLst>
          <pc:docMk/>
          <pc:sldMk cId="482990707" sldId="370"/>
        </pc:sldMkLst>
      </pc:sldChg>
      <pc:sldChg chg="add del">
        <pc:chgData name="Andre van der Put" userId="81da23f61e521915" providerId="LiveId" clId="{FF4F9FFF-686E-4F06-9879-ECA9A7A40546}" dt="2024-03-18T13:52:01.857" v="41"/>
        <pc:sldMkLst>
          <pc:docMk/>
          <pc:sldMk cId="2812738595" sldId="371"/>
        </pc:sldMkLst>
      </pc:sldChg>
      <pc:sldChg chg="add del">
        <pc:chgData name="Andre van der Put" userId="81da23f61e521915" providerId="LiveId" clId="{FF4F9FFF-686E-4F06-9879-ECA9A7A40546}" dt="2024-03-18T13:52:01.857" v="41"/>
        <pc:sldMkLst>
          <pc:docMk/>
          <pc:sldMk cId="2065737786" sldId="372"/>
        </pc:sldMkLst>
      </pc:sldChg>
      <pc:sldChg chg="add del">
        <pc:chgData name="Andre van der Put" userId="81da23f61e521915" providerId="LiveId" clId="{FF4F9FFF-686E-4F06-9879-ECA9A7A40546}" dt="2024-03-18T13:52:01.857" v="41"/>
        <pc:sldMkLst>
          <pc:docMk/>
          <pc:sldMk cId="3733377986" sldId="373"/>
        </pc:sldMkLst>
      </pc:sldChg>
      <pc:sldChg chg="add del">
        <pc:chgData name="Andre van der Put" userId="81da23f61e521915" providerId="LiveId" clId="{FF4F9FFF-686E-4F06-9879-ECA9A7A40546}" dt="2024-03-18T13:52:01.857" v="41"/>
        <pc:sldMkLst>
          <pc:docMk/>
          <pc:sldMk cId="2047770394" sldId="374"/>
        </pc:sldMkLst>
      </pc:sldChg>
      <pc:sldChg chg="add del">
        <pc:chgData name="Andre van der Put" userId="81da23f61e521915" providerId="LiveId" clId="{FF4F9FFF-686E-4F06-9879-ECA9A7A40546}" dt="2024-03-18T13:52:01.857" v="41"/>
        <pc:sldMkLst>
          <pc:docMk/>
          <pc:sldMk cId="1741693688" sldId="375"/>
        </pc:sldMkLst>
      </pc:sldChg>
      <pc:sldChg chg="add del">
        <pc:chgData name="Andre van der Put" userId="81da23f61e521915" providerId="LiveId" clId="{FF4F9FFF-686E-4F06-9879-ECA9A7A40546}" dt="2024-03-18T13:52:01.857" v="41"/>
        <pc:sldMkLst>
          <pc:docMk/>
          <pc:sldMk cId="4256022346" sldId="376"/>
        </pc:sldMkLst>
      </pc:sldChg>
      <pc:sldChg chg="add del">
        <pc:chgData name="Andre van der Put" userId="81da23f61e521915" providerId="LiveId" clId="{FF4F9FFF-686E-4F06-9879-ECA9A7A40546}" dt="2024-03-18T13:52:01.857" v="41"/>
        <pc:sldMkLst>
          <pc:docMk/>
          <pc:sldMk cId="3688373309" sldId="377"/>
        </pc:sldMkLst>
      </pc:sldChg>
      <pc:sldChg chg="modSp add del mod">
        <pc:chgData name="Andre van der Put" userId="81da23f61e521915" providerId="LiveId" clId="{FF4F9FFF-686E-4F06-9879-ECA9A7A40546}" dt="2024-03-18T13:52:01.857" v="41"/>
        <pc:sldMkLst>
          <pc:docMk/>
          <pc:sldMk cId="2014014700" sldId="378"/>
        </pc:sldMkLst>
        <pc:spChg chg="mod">
          <ac:chgData name="Andre van der Put" userId="81da23f61e521915" providerId="LiveId" clId="{FF4F9FFF-686E-4F06-9879-ECA9A7A40546}" dt="2024-03-18T13:52:01.857" v="41"/>
          <ac:spMkLst>
            <pc:docMk/>
            <pc:sldMk cId="2014014700" sldId="378"/>
            <ac:spMk id="3" creationId="{190ABD2D-663B-182A-11F4-ED04BFBF4EA9}"/>
          </ac:spMkLst>
        </pc:spChg>
      </pc:sldChg>
      <pc:sldChg chg="modSp add del mod">
        <pc:chgData name="Andre van der Put" userId="81da23f61e521915" providerId="LiveId" clId="{FF4F9FFF-686E-4F06-9879-ECA9A7A40546}" dt="2024-03-18T13:52:01.857" v="41"/>
        <pc:sldMkLst>
          <pc:docMk/>
          <pc:sldMk cId="1910053058" sldId="379"/>
        </pc:sldMkLst>
        <pc:spChg chg="mod">
          <ac:chgData name="Andre van der Put" userId="81da23f61e521915" providerId="LiveId" clId="{FF4F9FFF-686E-4F06-9879-ECA9A7A40546}" dt="2024-03-18T13:52:01.857" v="41"/>
          <ac:spMkLst>
            <pc:docMk/>
            <pc:sldMk cId="1910053058" sldId="379"/>
            <ac:spMk id="5" creationId="{A4CFCECA-F827-962F-8FF3-E38B75F625A6}"/>
          </ac:spMkLst>
        </pc:spChg>
      </pc:sldChg>
      <pc:sldChg chg="add del">
        <pc:chgData name="Andre van der Put" userId="81da23f61e521915" providerId="LiveId" clId="{FF4F9FFF-686E-4F06-9879-ECA9A7A40546}" dt="2024-03-18T13:52:01.857" v="41"/>
        <pc:sldMkLst>
          <pc:docMk/>
          <pc:sldMk cId="466739515" sldId="380"/>
        </pc:sldMkLst>
      </pc:sldChg>
      <pc:sldChg chg="add del">
        <pc:chgData name="Andre van der Put" userId="81da23f61e521915" providerId="LiveId" clId="{FF4F9FFF-686E-4F06-9879-ECA9A7A40546}" dt="2024-03-18T13:52:01.857" v="41"/>
        <pc:sldMkLst>
          <pc:docMk/>
          <pc:sldMk cId="3534695634" sldId="381"/>
        </pc:sldMkLst>
      </pc:sldChg>
      <pc:sldChg chg="add del">
        <pc:chgData name="Andre van der Put" userId="81da23f61e521915" providerId="LiveId" clId="{FF4F9FFF-686E-4F06-9879-ECA9A7A40546}" dt="2024-03-18T13:52:01.857" v="41"/>
        <pc:sldMkLst>
          <pc:docMk/>
          <pc:sldMk cId="1282846089" sldId="382"/>
        </pc:sldMkLst>
      </pc:sldChg>
      <pc:sldChg chg="add del">
        <pc:chgData name="Andre van der Put" userId="81da23f61e521915" providerId="LiveId" clId="{FF4F9FFF-686E-4F06-9879-ECA9A7A40546}" dt="2024-03-18T13:52:01.857" v="41"/>
        <pc:sldMkLst>
          <pc:docMk/>
          <pc:sldMk cId="407974122" sldId="3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84B10-8634-462C-91F3-69F24DFB076E}" type="datetimeFigureOut">
              <a:rPr lang="nl-NL" smtClean="0"/>
              <a:t>19-3-2024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90238-D9B6-4518-95CB-6242AF9A17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4450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Titeldia</a:t>
            </a:r>
            <a:r>
              <a:rPr lang="nl-NL" dirty="0"/>
              <a:t> Nederlands. Verander</a:t>
            </a:r>
            <a:r>
              <a:rPr lang="nl-NL" baseline="0" dirty="0"/>
              <a:t> de </a:t>
            </a:r>
            <a:r>
              <a:rPr lang="nl-NL" baseline="0" dirty="0" err="1"/>
              <a:t>titeldia</a:t>
            </a:r>
            <a:r>
              <a:rPr lang="nl-NL" baseline="0" dirty="0"/>
              <a:t> in een Engelstalige door in de lijstweergave (links) te rechts-klikken op de </a:t>
            </a:r>
            <a:r>
              <a:rPr lang="nl-NL" baseline="0" dirty="0" err="1"/>
              <a:t>titeldia</a:t>
            </a:r>
            <a:r>
              <a:rPr lang="nl-NL" baseline="0" dirty="0"/>
              <a:t>. Kies de Engelstalige indeling.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794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RVO voert regelingen uit. Visserijregelingen is onderdeel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7674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Visreis: NL visreis: startend van vertrek uit de haven tot aan terugkomst in haven met reden lossen en aanlanding en verkoop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3110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Visreis: NL visreis: startend van vertrek uit de haven tot aan terugkomst in haven met reden lossen en aanlanding en verkoop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0908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3166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Staat en aanbiedingsvorm uitleggen</a:t>
            </a:r>
          </a:p>
          <a:p>
            <a:endParaRPr lang="nl-NL" dirty="0"/>
          </a:p>
          <a:p>
            <a:r>
              <a:rPr lang="nl-NL" dirty="0"/>
              <a:t>Roggen stekel en blond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1626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Is automatisch gekoppeld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1740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Handmatig gekoppeld, of nog te koppelen.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7632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Hier kun je de koopjes uit of inklappen. Dat kan alleen indien er meerdere koopjes zijn met verschillende datums.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1331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32040" y="1988840"/>
            <a:ext cx="3960440" cy="1739528"/>
          </a:xfrm>
          <a:prstGeom prst="rect">
            <a:avLst/>
          </a:prstGeom>
          <a:noFill/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46064" y="3789040"/>
            <a:ext cx="3946416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932040" y="5589240"/>
            <a:ext cx="3960440" cy="360040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19-3-2024</a:t>
            </a:fld>
            <a:endParaRPr lang="nl-NL" dirty="0"/>
          </a:p>
        </p:txBody>
      </p:sp>
      <p:sp>
        <p:nvSpPr>
          <p:cNvPr id="12" name="Rechthoek 11"/>
          <p:cNvSpPr/>
          <p:nvPr/>
        </p:nvSpPr>
        <p:spPr>
          <a:xfrm>
            <a:off x="-1786" y="0"/>
            <a:ext cx="457378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shpBeeldmerk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79"/>
          <a:stretch/>
        </p:blipFill>
        <p:spPr bwMode="auto">
          <a:xfrm>
            <a:off x="-1786" y="9899"/>
            <a:ext cx="914578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381328"/>
            <a:ext cx="2284095" cy="40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13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_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32040" y="1988840"/>
            <a:ext cx="3960440" cy="1739528"/>
          </a:xfrm>
          <a:prstGeom prst="rect">
            <a:avLst/>
          </a:prstGeom>
          <a:noFill/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om stijl te bewerken</a:t>
            </a:r>
            <a:endParaRPr lang="en-GB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46064" y="3789040"/>
            <a:ext cx="3946416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/>
              <a:t>Klikken om de ondertitelstijl van het model te bewerken</a:t>
            </a:r>
            <a:endParaRPr lang="en-GB" noProof="0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932040" y="5589240"/>
            <a:ext cx="3960440" cy="360040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en-GB" noProof="0" smtClean="0"/>
              <a:pPr/>
              <a:t>19/03/2024</a:t>
            </a:fld>
            <a:endParaRPr lang="en-GB" noProof="0" dirty="0"/>
          </a:p>
        </p:txBody>
      </p:sp>
      <p:sp>
        <p:nvSpPr>
          <p:cNvPr id="12" name="Rechthoek 11"/>
          <p:cNvSpPr/>
          <p:nvPr/>
        </p:nvSpPr>
        <p:spPr>
          <a:xfrm>
            <a:off x="-1786" y="0"/>
            <a:ext cx="457378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shpBeeldmerk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24"/>
          <a:stretch/>
        </p:blipFill>
        <p:spPr bwMode="auto">
          <a:xfrm>
            <a:off x="-1" y="0"/>
            <a:ext cx="9144000" cy="153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6381328"/>
            <a:ext cx="2284095" cy="40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17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640" userDrawn="1">
          <p15:clr>
            <a:srgbClr val="FBAE40"/>
          </p15:clr>
        </p15:guide>
        <p15:guide id="1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268760"/>
            <a:ext cx="864096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2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0" y="6597353"/>
            <a:ext cx="432048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19-3-2024</a:t>
            </a:fld>
            <a:endParaRPr lang="nl-NL" dirty="0"/>
          </a:p>
        </p:txBody>
      </p:sp>
      <p:sp>
        <p:nvSpPr>
          <p:cNvPr id="13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91680" y="6342261"/>
            <a:ext cx="7200800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Tijdelijke aanduiding voor inhoud 6"/>
          <p:cNvSpPr>
            <a:spLocks noGrp="1"/>
          </p:cNvSpPr>
          <p:nvPr>
            <p:ph sz="quarter" idx="13"/>
          </p:nvPr>
        </p:nvSpPr>
        <p:spPr>
          <a:xfrm>
            <a:off x="246063" y="2145175"/>
            <a:ext cx="8640000" cy="403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222522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612462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268760"/>
            <a:ext cx="864096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0" y="6597353"/>
            <a:ext cx="432048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19-3-2024</a:t>
            </a:fld>
            <a:endParaRPr lang="nl-NL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91680" y="6342261"/>
            <a:ext cx="7200800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4" name="Tijdelijke aanduiding voor inhoud 6"/>
          <p:cNvSpPr>
            <a:spLocks noGrp="1"/>
          </p:cNvSpPr>
          <p:nvPr>
            <p:ph sz="quarter" idx="13"/>
          </p:nvPr>
        </p:nvSpPr>
        <p:spPr>
          <a:xfrm>
            <a:off x="246063" y="2145175"/>
            <a:ext cx="4230000" cy="40322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15" name="Tijdelijke aanduiding voor inhoud 6"/>
          <p:cNvSpPr>
            <a:spLocks noGrp="1"/>
          </p:cNvSpPr>
          <p:nvPr>
            <p:ph sz="quarter" idx="14"/>
          </p:nvPr>
        </p:nvSpPr>
        <p:spPr>
          <a:xfrm>
            <a:off x="4662480" y="2132854"/>
            <a:ext cx="4230000" cy="40322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095342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46323" y="2132853"/>
            <a:ext cx="4235197" cy="7684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268760"/>
            <a:ext cx="864096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2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0" y="6597353"/>
            <a:ext cx="432048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19-3-2024</a:t>
            </a:fld>
            <a:endParaRPr lang="nl-NL" dirty="0"/>
          </a:p>
        </p:txBody>
      </p:sp>
      <p:sp>
        <p:nvSpPr>
          <p:cNvPr id="13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91680" y="6342261"/>
            <a:ext cx="7200800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6" name="Tijdelijke aanduiding voor tekst 2"/>
          <p:cNvSpPr>
            <a:spLocks noGrp="1"/>
          </p:cNvSpPr>
          <p:nvPr>
            <p:ph type="body" idx="12"/>
          </p:nvPr>
        </p:nvSpPr>
        <p:spPr>
          <a:xfrm>
            <a:off x="4657283" y="2156859"/>
            <a:ext cx="4235197" cy="7684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inhoud 6"/>
          <p:cNvSpPr>
            <a:spLocks noGrp="1"/>
          </p:cNvSpPr>
          <p:nvPr>
            <p:ph sz="quarter" idx="13"/>
          </p:nvPr>
        </p:nvSpPr>
        <p:spPr>
          <a:xfrm>
            <a:off x="246063" y="2925304"/>
            <a:ext cx="4230000" cy="3240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18" name="Tijdelijke aanduiding voor inhoud 6"/>
          <p:cNvSpPr>
            <a:spLocks noGrp="1"/>
          </p:cNvSpPr>
          <p:nvPr>
            <p:ph sz="quarter" idx="14"/>
          </p:nvPr>
        </p:nvSpPr>
        <p:spPr>
          <a:xfrm>
            <a:off x="4662480" y="2924944"/>
            <a:ext cx="4230000" cy="3240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76908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268760"/>
            <a:ext cx="864096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0" y="6597353"/>
            <a:ext cx="432048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19-3-2024</a:t>
            </a:fld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91680" y="6342261"/>
            <a:ext cx="7200800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4734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0"/>
          </p:nvPr>
        </p:nvSpPr>
        <p:spPr>
          <a:xfrm>
            <a:off x="0" y="1052513"/>
            <a:ext cx="9144000" cy="5256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280315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grafiek 2"/>
          <p:cNvSpPr>
            <a:spLocks noGrp="1"/>
          </p:cNvSpPr>
          <p:nvPr>
            <p:ph type="chart" sz="quarter" idx="10"/>
          </p:nvPr>
        </p:nvSpPr>
        <p:spPr>
          <a:xfrm>
            <a:off x="0" y="1052513"/>
            <a:ext cx="9144000" cy="5256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grafiek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99990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abel 3"/>
          <p:cNvSpPr>
            <a:spLocks noGrp="1"/>
          </p:cNvSpPr>
          <p:nvPr>
            <p:ph type="tbl" sz="quarter" idx="10"/>
          </p:nvPr>
        </p:nvSpPr>
        <p:spPr>
          <a:xfrm>
            <a:off x="0" y="1052513"/>
            <a:ext cx="9144000" cy="5256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tabel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704421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pTekst"/>
          <p:cNvSpPr>
            <a:spLocks noGrp="1" noChangeArrowheads="1"/>
          </p:cNvSpPr>
          <p:nvPr>
            <p:ph idx="1"/>
          </p:nvPr>
        </p:nvSpPr>
        <p:spPr bwMode="auto">
          <a:xfrm>
            <a:off x="251520" y="2156859"/>
            <a:ext cx="4230000" cy="4058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 sz="2400" dirty="0" smtClean="0"/>
            </a:lvl1pPr>
            <a:lvl2pPr>
              <a:defRPr lang="nl-NL" sz="2000" dirty="0" smtClean="0"/>
            </a:lvl2pPr>
            <a:lvl3pPr>
              <a:defRPr lang="nl-NL" sz="1800" dirty="0" smtClean="0"/>
            </a:lvl3pPr>
          </a:lstStyle>
          <a:p>
            <a:pPr marL="360000" lvl="0" indent="-360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/>
              <a:t>Klikken om de tekststijl van het model te bewerken</a:t>
            </a:r>
          </a:p>
          <a:p>
            <a:pPr marL="360000" lvl="1" indent="-360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/>
              <a:t>Tweede niveau</a:t>
            </a:r>
          </a:p>
          <a:p>
            <a:pPr marL="360000" lvl="2" indent="-360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/>
              <a:t>Derde niveau</a:t>
            </a:r>
          </a:p>
        </p:txBody>
      </p:sp>
      <p:sp>
        <p:nvSpPr>
          <p:cNvPr id="9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268760"/>
            <a:ext cx="423000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0" y="6597353"/>
            <a:ext cx="432048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19-3-2024</a:t>
            </a:fld>
            <a:endParaRPr lang="nl-NL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91680" y="6342261"/>
            <a:ext cx="7200800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Tijdelijke aanduiding voor inhoud 14"/>
          <p:cNvSpPr>
            <a:spLocks noGrp="1"/>
          </p:cNvSpPr>
          <p:nvPr>
            <p:ph sz="quarter" idx="10"/>
          </p:nvPr>
        </p:nvSpPr>
        <p:spPr>
          <a:xfrm>
            <a:off x="4572000" y="1052736"/>
            <a:ext cx="4572000" cy="5289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78022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pTekst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251520" y="2156859"/>
            <a:ext cx="4230000" cy="4058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 dirty="0"/>
              <a:t>Klik om de opmaakprofielen van de </a:t>
            </a:r>
            <a:r>
              <a:rPr lang="nl-NL" dirty="0" err="1"/>
              <a:t>modeltekst</a:t>
            </a:r>
            <a:r>
              <a:rPr lang="nl-NL" dirty="0"/>
              <a:t> te bewerken</a:t>
            </a:r>
          </a:p>
        </p:txBody>
      </p:sp>
      <p:sp>
        <p:nvSpPr>
          <p:cNvPr id="9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268760"/>
            <a:ext cx="423000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0" y="6597353"/>
            <a:ext cx="432048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19-3-2024</a:t>
            </a:fld>
            <a:endParaRPr lang="nl-NL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91680" y="6342261"/>
            <a:ext cx="7200800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Tijdelijke aanduiding voor afbeelding 14"/>
          <p:cNvSpPr>
            <a:spLocks noGrp="1"/>
          </p:cNvSpPr>
          <p:nvPr>
            <p:ph type="pic" sz="quarter" idx="10"/>
          </p:nvPr>
        </p:nvSpPr>
        <p:spPr>
          <a:xfrm>
            <a:off x="4572000" y="1052736"/>
            <a:ext cx="4571999" cy="528952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468158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pKleurvlakOnder"/>
          <p:cNvSpPr/>
          <p:nvPr/>
        </p:nvSpPr>
        <p:spPr>
          <a:xfrm>
            <a:off x="0" y="6318250"/>
            <a:ext cx="9144000" cy="539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7" name="shpKleurvlakBoven"/>
          <p:cNvSpPr/>
          <p:nvPr/>
        </p:nvSpPr>
        <p:spPr>
          <a:xfrm>
            <a:off x="0" y="0"/>
            <a:ext cx="9144000" cy="1071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pic>
        <p:nvPicPr>
          <p:cNvPr id="8" name="shpBeeldmerk" descr="RO__vervolgpagina~LPPT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hpKleurvlakBoven"/>
          <p:cNvSpPr/>
          <p:nvPr/>
        </p:nvSpPr>
        <p:spPr>
          <a:xfrm>
            <a:off x="0" y="0"/>
            <a:ext cx="9144000" cy="1071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pic>
        <p:nvPicPr>
          <p:cNvPr id="10" name="shpBeeldmerk" descr="RO__vervolgpagina~LPPT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hpKleurvlakBoven"/>
          <p:cNvSpPr/>
          <p:nvPr/>
        </p:nvSpPr>
        <p:spPr>
          <a:xfrm>
            <a:off x="0" y="0"/>
            <a:ext cx="9144000" cy="1071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pic>
        <p:nvPicPr>
          <p:cNvPr id="13" name="shpBeeldmerk" descr="RO__vervolgpagina~LPPT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268760"/>
            <a:ext cx="864096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het opmaakprofiel te bewerken</a:t>
            </a:r>
          </a:p>
        </p:txBody>
      </p:sp>
      <p:sp>
        <p:nvSpPr>
          <p:cNvPr id="1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0" y="6597353"/>
            <a:ext cx="432048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19-3-2024</a:t>
            </a:fld>
            <a:endParaRPr lang="nl-NL" dirty="0"/>
          </a:p>
        </p:txBody>
      </p:sp>
      <p:sp>
        <p:nvSpPr>
          <p:cNvPr id="1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91680" y="6342261"/>
            <a:ext cx="7200800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2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78794A0A-453E-447A-B4DC-DE3C33D2E80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0" y="6705600"/>
            <a:ext cx="7270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nl-NL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Vertrouwelijk</a:t>
            </a:r>
          </a:p>
        </p:txBody>
      </p:sp>
    </p:spTree>
    <p:extLst>
      <p:ext uri="{BB962C8B-B14F-4D97-AF65-F5344CB8AC3E}">
        <p14:creationId xmlns:p14="http://schemas.microsoft.com/office/powerpoint/2010/main" val="132308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914400" rtl="0" eaLnBrk="1" latinLnBrk="0" hangingPunct="1">
        <a:lnSpc>
          <a:spcPct val="90000"/>
        </a:lnSpc>
        <a:spcBef>
          <a:spcPts val="500"/>
        </a:spcBef>
        <a:buFont typeface="Verdana" panose="020B0604030504040204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90000"/>
        </a:lnSpc>
        <a:spcBef>
          <a:spcPts val="500"/>
        </a:spcBef>
        <a:buSzPct val="75000"/>
        <a:buFont typeface="Verdana" panose="020B0604030504040204" pitchFamily="34" charset="0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4724400" y="1988840"/>
            <a:ext cx="4419600" cy="1006844"/>
          </a:xfrm>
        </p:spPr>
        <p:txBody>
          <a:bodyPr/>
          <a:lstStyle/>
          <a:p>
            <a:r>
              <a:rPr lang="nl-NL" sz="3200" dirty="0"/>
              <a:t>Koppelen verkoopdocumenten aan visreizen</a:t>
            </a:r>
          </a:p>
        </p:txBody>
      </p:sp>
      <p:sp>
        <p:nvSpPr>
          <p:cNvPr id="7" name="Ondertitel 6"/>
          <p:cNvSpPr>
            <a:spLocks noGrp="1"/>
          </p:cNvSpPr>
          <p:nvPr>
            <p:ph type="subTitle" idx="1"/>
          </p:nvPr>
        </p:nvSpPr>
        <p:spPr>
          <a:xfrm>
            <a:off x="4724400" y="2995684"/>
            <a:ext cx="4419600" cy="1896384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Olga Kraal</a:t>
            </a:r>
          </a:p>
          <a:p>
            <a:r>
              <a:rPr lang="nl-NL" dirty="0"/>
              <a:t>en</a:t>
            </a:r>
          </a:p>
          <a:p>
            <a:r>
              <a:rPr lang="nl-NL" dirty="0"/>
              <a:t>André van der Put</a:t>
            </a:r>
          </a:p>
          <a:p>
            <a:pPr algn="r"/>
            <a:br>
              <a:rPr lang="nl-NL" dirty="0"/>
            </a:br>
            <a:br>
              <a:rPr lang="nl-NL" dirty="0"/>
            </a:br>
            <a:r>
              <a:rPr lang="nl-NL" sz="1800" dirty="0"/>
              <a:t>21 maart 2024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77404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1ECBA5A1-F6BB-AAF7-BEE1-BA2AF25A0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Korte introductie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4B0B0C3-1BB9-DAB1-8C64-4B177B0CDD3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0" y="2132854"/>
            <a:ext cx="8892480" cy="4044109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RVO (Rijksdienst voor Ondernemend Nederland)</a:t>
            </a:r>
          </a:p>
          <a:p>
            <a:r>
              <a:rPr lang="nl-NL" dirty="0"/>
              <a:t>Visserijketen =&gt; inwinnen en monitoring</a:t>
            </a:r>
          </a:p>
          <a:p>
            <a:r>
              <a:rPr lang="nl-NL" dirty="0"/>
              <a:t>Handhaving visserijketen door NVWA</a:t>
            </a:r>
          </a:p>
          <a:p>
            <a:r>
              <a:rPr lang="nl-NL" dirty="0"/>
              <a:t>Meest bekend van corona subsidies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/>
              <a:t>Bijna 8 </a:t>
            </a:r>
            <a:r>
              <a:rPr lang="nl-NL" dirty="0"/>
              <a:t>jaar bij de visserijketen betrokken</a:t>
            </a:r>
          </a:p>
          <a:p>
            <a:r>
              <a:rPr lang="nl-NL" dirty="0"/>
              <a:t>Applicatie coördinator en Product </a:t>
            </a:r>
            <a:r>
              <a:rPr lang="nl-NL" dirty="0" err="1"/>
              <a:t>Owner</a:t>
            </a: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90539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</a:t>
            </a:r>
          </a:p>
        </p:txBody>
      </p:sp>
      <p:sp>
        <p:nvSpPr>
          <p:cNvPr id="16" name="Tijdelijke aanduiding voor inhoud 1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/>
              <a:t>Inwinproces </a:t>
            </a:r>
          </a:p>
          <a:p>
            <a:r>
              <a:rPr lang="nl-NL" dirty="0"/>
              <a:t>Visserij berichten</a:t>
            </a:r>
          </a:p>
          <a:p>
            <a:r>
              <a:rPr lang="nl-NL" dirty="0"/>
              <a:t>Visreizen</a:t>
            </a:r>
          </a:p>
          <a:p>
            <a:r>
              <a:rPr lang="nl-NL" dirty="0"/>
              <a:t>(ont)koppelen verkopen</a:t>
            </a:r>
          </a:p>
        </p:txBody>
      </p:sp>
    </p:spTree>
    <p:extLst>
      <p:ext uri="{BB962C8B-B14F-4D97-AF65-F5344CB8AC3E}">
        <p14:creationId xmlns:p14="http://schemas.microsoft.com/office/powerpoint/2010/main" val="2507746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AF4491-6752-4155-A969-93671682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Inwinproces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C7910A-E0AE-4668-B4B5-AA1638FA647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vertrek -&gt;				   -&gt;	terugkomst</a:t>
            </a:r>
          </a:p>
        </p:txBody>
      </p:sp>
      <p:grpSp>
        <p:nvGrpSpPr>
          <p:cNvPr id="14" name="Groep 13">
            <a:extLst>
              <a:ext uri="{FF2B5EF4-FFF2-40B4-BE49-F238E27FC236}">
                <a16:creationId xmlns:a16="http://schemas.microsoft.com/office/drawing/2014/main" id="{5231BAE6-B0EE-4749-B515-AA5E006B3DCB}"/>
              </a:ext>
            </a:extLst>
          </p:cNvPr>
          <p:cNvGrpSpPr/>
          <p:nvPr/>
        </p:nvGrpSpPr>
        <p:grpSpPr>
          <a:xfrm>
            <a:off x="493776" y="2524086"/>
            <a:ext cx="7680960" cy="1394460"/>
            <a:chOff x="438912" y="2491740"/>
            <a:chExt cx="7680960" cy="1394460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ADBCD936-86C8-4B20-BCBE-A056A67F0F69}"/>
                </a:ext>
              </a:extLst>
            </p:cNvPr>
            <p:cNvSpPr/>
            <p:nvPr/>
          </p:nvSpPr>
          <p:spPr>
            <a:xfrm>
              <a:off x="438912" y="3429000"/>
              <a:ext cx="1005840" cy="411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/>
                <a:t>Haven</a:t>
              </a:r>
            </a:p>
          </p:txBody>
        </p:sp>
        <p:pic>
          <p:nvPicPr>
            <p:cNvPr id="7" name="Graphic 6" descr="Sleepboot">
              <a:extLst>
                <a:ext uri="{FF2B5EF4-FFF2-40B4-BE49-F238E27FC236}">
                  <a16:creationId xmlns:a16="http://schemas.microsoft.com/office/drawing/2014/main" id="{E6C234A8-C241-43F2-8834-3C7279D7A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8912" y="2514600"/>
              <a:ext cx="914400" cy="914400"/>
            </a:xfrm>
            <a:prstGeom prst="rect">
              <a:avLst/>
            </a:prstGeom>
          </p:spPr>
        </p:pic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C30F1767-0BD7-4DD0-B6D1-BB364D8D28E5}"/>
                </a:ext>
              </a:extLst>
            </p:cNvPr>
            <p:cNvSpPr/>
            <p:nvPr/>
          </p:nvSpPr>
          <p:spPr>
            <a:xfrm>
              <a:off x="7114032" y="3406140"/>
              <a:ext cx="1005840" cy="411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/>
                <a:t>Haven</a:t>
              </a:r>
            </a:p>
          </p:txBody>
        </p:sp>
        <p:pic>
          <p:nvPicPr>
            <p:cNvPr id="9" name="Graphic 8" descr="Sleepboot">
              <a:extLst>
                <a:ext uri="{FF2B5EF4-FFF2-40B4-BE49-F238E27FC236}">
                  <a16:creationId xmlns:a16="http://schemas.microsoft.com/office/drawing/2014/main" id="{B5CFABDE-8BB1-4B75-AF84-DCB4C6E42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59752" y="2491740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Vissen">
              <a:extLst>
                <a:ext uri="{FF2B5EF4-FFF2-40B4-BE49-F238E27FC236}">
                  <a16:creationId xmlns:a16="http://schemas.microsoft.com/office/drawing/2014/main" id="{7EF6109F-8C72-4BA7-88CA-B5183A429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114800" y="2971800"/>
              <a:ext cx="914400" cy="914400"/>
            </a:xfrm>
            <a:prstGeom prst="rect">
              <a:avLst/>
            </a:prstGeom>
          </p:spPr>
        </p:pic>
        <p:cxnSp>
          <p:nvCxnSpPr>
            <p:cNvPr id="13" name="Rechte verbindingslijn met pijl 12">
              <a:extLst>
                <a:ext uri="{FF2B5EF4-FFF2-40B4-BE49-F238E27FC236}">
                  <a16:creationId xmlns:a16="http://schemas.microsoft.com/office/drawing/2014/main" id="{FB5ED273-BAB3-40AD-B6E0-571BB0DD244C}"/>
                </a:ext>
              </a:extLst>
            </p:cNvPr>
            <p:cNvCxnSpPr/>
            <p:nvPr/>
          </p:nvCxnSpPr>
          <p:spPr>
            <a:xfrm>
              <a:off x="1975104" y="3817620"/>
              <a:ext cx="4864608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Graphic 15" descr="Golf">
            <a:extLst>
              <a:ext uri="{FF2B5EF4-FFF2-40B4-BE49-F238E27FC236}">
                <a16:creationId xmlns:a16="http://schemas.microsoft.com/office/drawing/2014/main" id="{A8D507A9-0C03-4770-AD1E-695CA1CBAE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76856" y="3342132"/>
            <a:ext cx="649224" cy="649224"/>
          </a:xfrm>
          <a:prstGeom prst="rect">
            <a:avLst/>
          </a:prstGeom>
        </p:spPr>
      </p:pic>
      <p:pic>
        <p:nvPicPr>
          <p:cNvPr id="17" name="Graphic 16" descr="Golf">
            <a:extLst>
              <a:ext uri="{FF2B5EF4-FFF2-40B4-BE49-F238E27FC236}">
                <a16:creationId xmlns:a16="http://schemas.microsoft.com/office/drawing/2014/main" id="{547A569C-7835-428B-97EA-AB71A5DB96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9856" y="3351276"/>
            <a:ext cx="649224" cy="649224"/>
          </a:xfrm>
          <a:prstGeom prst="rect">
            <a:avLst/>
          </a:prstGeom>
        </p:spPr>
      </p:pic>
      <p:pic>
        <p:nvPicPr>
          <p:cNvPr id="18" name="Graphic 17" descr="Golf">
            <a:extLst>
              <a:ext uri="{FF2B5EF4-FFF2-40B4-BE49-F238E27FC236}">
                <a16:creationId xmlns:a16="http://schemas.microsoft.com/office/drawing/2014/main" id="{74A5AF25-1465-40C2-A4C4-B683DDCA26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5971" y="3351276"/>
            <a:ext cx="649224" cy="649224"/>
          </a:xfrm>
          <a:prstGeom prst="rect">
            <a:avLst/>
          </a:prstGeom>
        </p:spPr>
      </p:pic>
      <p:pic>
        <p:nvPicPr>
          <p:cNvPr id="19" name="Graphic 18" descr="Golf">
            <a:extLst>
              <a:ext uri="{FF2B5EF4-FFF2-40B4-BE49-F238E27FC236}">
                <a16:creationId xmlns:a16="http://schemas.microsoft.com/office/drawing/2014/main" id="{B6BE544B-407A-4EAC-A9AD-1E55178599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80176" y="3319614"/>
            <a:ext cx="649224" cy="64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49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AF4491-6752-4155-A969-93671682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Visserijberichten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14C5C5EF-ECAB-3B99-F7FA-3D218539889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/>
              <a:t>Vertrek</a:t>
            </a:r>
          </a:p>
          <a:p>
            <a:r>
              <a:rPr lang="nl-NL" dirty="0" err="1"/>
              <a:t>Dagvangst</a:t>
            </a:r>
            <a:endParaRPr lang="nl-NL" dirty="0"/>
          </a:p>
          <a:p>
            <a:r>
              <a:rPr lang="nl-NL" dirty="0"/>
              <a:t>Einde vissen</a:t>
            </a:r>
          </a:p>
          <a:p>
            <a:r>
              <a:rPr lang="nl-NL" dirty="0"/>
              <a:t>Terugkeer in haven</a:t>
            </a:r>
          </a:p>
          <a:p>
            <a:r>
              <a:rPr lang="nl-NL" dirty="0"/>
              <a:t>Aanlanden van de vis</a:t>
            </a:r>
          </a:p>
          <a:p>
            <a:r>
              <a:rPr lang="nl-NL" dirty="0"/>
              <a:t>Verkopen van de vis</a:t>
            </a:r>
          </a:p>
        </p:txBody>
      </p:sp>
    </p:spTree>
    <p:extLst>
      <p:ext uri="{BB962C8B-B14F-4D97-AF65-F5344CB8AC3E}">
        <p14:creationId xmlns:p14="http://schemas.microsoft.com/office/powerpoint/2010/main" val="2681610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5EF2F4E-DA3A-7376-E3DF-54C269990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8073"/>
            <a:ext cx="9144000" cy="5364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EDFB408-036C-0EC0-194C-035E07AFD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68760"/>
            <a:ext cx="8640960" cy="521940"/>
          </a:xfrm>
        </p:spPr>
        <p:txBody>
          <a:bodyPr/>
          <a:lstStyle/>
          <a:p>
            <a:r>
              <a:rPr lang="nl-NL" dirty="0"/>
              <a:t>NL berichten </a:t>
            </a:r>
          </a:p>
        </p:txBody>
      </p:sp>
    </p:spTree>
    <p:extLst>
      <p:ext uri="{BB962C8B-B14F-4D97-AF65-F5344CB8AC3E}">
        <p14:creationId xmlns:p14="http://schemas.microsoft.com/office/powerpoint/2010/main" val="3899542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BDCC56-73DE-ABC4-588F-BFDA5FB1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Visreis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0ED9051A-0F3A-DDB7-D2F3-93DBD0F8B94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251520" y="2014059"/>
            <a:ext cx="8640960" cy="428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943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A8345C-6DBD-77FD-635A-2A9C5F2FF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68760"/>
            <a:ext cx="8640960" cy="725140"/>
          </a:xfrm>
        </p:spPr>
        <p:txBody>
          <a:bodyPr/>
          <a:lstStyle/>
          <a:p>
            <a:r>
              <a:rPr lang="nl-NL" dirty="0"/>
              <a:t>Koppelen Verkopen (geautomatiseerd)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6A62B84E-B533-17BF-2786-C0A0760FC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24" y="2443833"/>
            <a:ext cx="2664296" cy="1970334"/>
          </a:xfrm>
          <a:prstGeom prst="rect">
            <a:avLst/>
          </a:prstGeom>
        </p:spPr>
      </p:pic>
      <p:sp>
        <p:nvSpPr>
          <p:cNvPr id="31" name="Pijl: rechts 30">
            <a:extLst>
              <a:ext uri="{FF2B5EF4-FFF2-40B4-BE49-F238E27FC236}">
                <a16:creationId xmlns:a16="http://schemas.microsoft.com/office/drawing/2014/main" id="{BFF997E6-FCB0-C8EE-9535-B97F5041A6F4}"/>
              </a:ext>
            </a:extLst>
          </p:cNvPr>
          <p:cNvSpPr/>
          <p:nvPr/>
        </p:nvSpPr>
        <p:spPr>
          <a:xfrm rot="1501515">
            <a:off x="2935601" y="3103943"/>
            <a:ext cx="702823" cy="4225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BBEA88FB-7870-B081-9DFB-6D0FF06709CB}"/>
              </a:ext>
            </a:extLst>
          </p:cNvPr>
          <p:cNvSpPr txBox="1"/>
          <p:nvPr/>
        </p:nvSpPr>
        <p:spPr>
          <a:xfrm>
            <a:off x="6931111" y="4077072"/>
            <a:ext cx="2168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i="1" dirty="0"/>
              <a:t>Resultaat:</a:t>
            </a:r>
          </a:p>
          <a:p>
            <a:r>
              <a:rPr lang="nl-NL" sz="800" dirty="0"/>
              <a:t>1 visreis gevonden &gt; koppel document </a:t>
            </a:r>
            <a:r>
              <a:rPr lang="nl-NL" sz="800" b="1" dirty="0"/>
              <a:t>AG</a:t>
            </a:r>
          </a:p>
          <a:p>
            <a:r>
              <a:rPr lang="nl-NL" sz="800" dirty="0"/>
              <a:t>&gt; 1 visreis gevonden &gt; document </a:t>
            </a:r>
            <a:r>
              <a:rPr lang="nl-NL" sz="800" b="1" dirty="0"/>
              <a:t>HTK</a:t>
            </a:r>
          </a:p>
          <a:p>
            <a:r>
              <a:rPr lang="nl-NL" sz="800" dirty="0"/>
              <a:t>0 visreis gevonden &gt; door met stap 2</a:t>
            </a: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B00A1C7C-F59E-6965-CAE5-374F7EBBCD6C}"/>
              </a:ext>
            </a:extLst>
          </p:cNvPr>
          <p:cNvSpPr txBox="1"/>
          <p:nvPr/>
        </p:nvSpPr>
        <p:spPr>
          <a:xfrm>
            <a:off x="6931110" y="5271765"/>
            <a:ext cx="2168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i="1" dirty="0"/>
              <a:t>Resultaat:</a:t>
            </a:r>
          </a:p>
          <a:p>
            <a:r>
              <a:rPr lang="nl-NL" sz="800" dirty="0"/>
              <a:t>1 visreis gevonden &gt; koppel document </a:t>
            </a:r>
            <a:r>
              <a:rPr lang="nl-NL" sz="800" b="1" dirty="0"/>
              <a:t>AG</a:t>
            </a:r>
          </a:p>
          <a:p>
            <a:r>
              <a:rPr lang="nl-NL" sz="800" dirty="0"/>
              <a:t>&gt; 1 visreis gevonden &gt; document </a:t>
            </a:r>
            <a:r>
              <a:rPr lang="nl-NL" sz="800" b="1" dirty="0"/>
              <a:t>OAK</a:t>
            </a:r>
          </a:p>
          <a:p>
            <a:r>
              <a:rPr lang="nl-NL" sz="800" dirty="0"/>
              <a:t>0 visreis gevonden &gt; document </a:t>
            </a:r>
            <a:r>
              <a:rPr lang="nl-NL" sz="800" b="1" dirty="0"/>
              <a:t>OAK</a:t>
            </a:r>
          </a:p>
        </p:txBody>
      </p:sp>
      <p:grpSp>
        <p:nvGrpSpPr>
          <p:cNvPr id="34" name="Groep 33">
            <a:extLst>
              <a:ext uri="{FF2B5EF4-FFF2-40B4-BE49-F238E27FC236}">
                <a16:creationId xmlns:a16="http://schemas.microsoft.com/office/drawing/2014/main" id="{26FE75B2-55E0-3B46-484A-D12601313D57}"/>
              </a:ext>
            </a:extLst>
          </p:cNvPr>
          <p:cNvGrpSpPr/>
          <p:nvPr/>
        </p:nvGrpSpPr>
        <p:grpSpPr>
          <a:xfrm>
            <a:off x="4304491" y="2151394"/>
            <a:ext cx="2580112" cy="3705147"/>
            <a:chOff x="4304491" y="2151394"/>
            <a:chExt cx="2580112" cy="3705147"/>
          </a:xfrm>
        </p:grpSpPr>
        <p:grpSp>
          <p:nvGrpSpPr>
            <p:cNvPr id="35" name="Groep 34">
              <a:extLst>
                <a:ext uri="{FF2B5EF4-FFF2-40B4-BE49-F238E27FC236}">
                  <a16:creationId xmlns:a16="http://schemas.microsoft.com/office/drawing/2014/main" id="{166F65A1-2136-6FEA-931C-68156AD637C2}"/>
                </a:ext>
              </a:extLst>
            </p:cNvPr>
            <p:cNvGrpSpPr/>
            <p:nvPr/>
          </p:nvGrpSpPr>
          <p:grpSpPr>
            <a:xfrm>
              <a:off x="4304491" y="2151394"/>
              <a:ext cx="2580112" cy="3705147"/>
              <a:chOff x="4411560" y="2202364"/>
              <a:chExt cx="2580112" cy="3705147"/>
            </a:xfrm>
          </p:grpSpPr>
          <p:sp>
            <p:nvSpPr>
              <p:cNvPr id="38" name="Rechthoek: afgeronde hoeken 37">
                <a:extLst>
                  <a:ext uri="{FF2B5EF4-FFF2-40B4-BE49-F238E27FC236}">
                    <a16:creationId xmlns:a16="http://schemas.microsoft.com/office/drawing/2014/main" id="{5B70F9B6-0DD7-AE75-B354-1A2F6B312DCC}"/>
                  </a:ext>
                </a:extLst>
              </p:cNvPr>
              <p:cNvSpPr/>
              <p:nvPr/>
            </p:nvSpPr>
            <p:spPr>
              <a:xfrm>
                <a:off x="4427984" y="2202364"/>
                <a:ext cx="1174821" cy="595483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800" dirty="0"/>
                  <a:t>Lees verkoop</a:t>
                </a:r>
              </a:p>
              <a:p>
                <a:pPr algn="ctr"/>
                <a:r>
                  <a:rPr lang="nl-NL" sz="800" dirty="0"/>
                  <a:t>documenten</a:t>
                </a:r>
              </a:p>
              <a:p>
                <a:pPr algn="ctr"/>
                <a:r>
                  <a:rPr lang="nl-NL" sz="800" dirty="0"/>
                  <a:t>(</a:t>
                </a:r>
                <a:r>
                  <a:rPr lang="nl-NL" sz="800" b="1" dirty="0"/>
                  <a:t>ATK</a:t>
                </a:r>
                <a:r>
                  <a:rPr lang="nl-NL" sz="800" dirty="0"/>
                  <a:t>, </a:t>
                </a:r>
                <a:r>
                  <a:rPr lang="nl-NL" sz="800" b="1" dirty="0"/>
                  <a:t>OAK</a:t>
                </a:r>
                <a:r>
                  <a:rPr lang="nl-NL" sz="800" dirty="0"/>
                  <a:t>) </a:t>
                </a:r>
              </a:p>
            </p:txBody>
          </p:sp>
          <p:sp>
            <p:nvSpPr>
              <p:cNvPr id="39" name="Rechthoek: afgeronde hoeken 38">
                <a:extLst>
                  <a:ext uri="{FF2B5EF4-FFF2-40B4-BE49-F238E27FC236}">
                    <a16:creationId xmlns:a16="http://schemas.microsoft.com/office/drawing/2014/main" id="{E682FAC9-F7EE-75D1-4377-7127612B0A79}"/>
                  </a:ext>
                </a:extLst>
              </p:cNvPr>
              <p:cNvSpPr/>
              <p:nvPr/>
            </p:nvSpPr>
            <p:spPr>
              <a:xfrm>
                <a:off x="5806226" y="2202364"/>
                <a:ext cx="1185446" cy="584775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800" dirty="0"/>
                  <a:t>Lees Visreizen</a:t>
                </a:r>
              </a:p>
              <a:p>
                <a:pPr algn="ctr"/>
                <a:endParaRPr lang="nl-NL" sz="800" dirty="0"/>
              </a:p>
            </p:txBody>
          </p:sp>
          <p:sp>
            <p:nvSpPr>
              <p:cNvPr id="40" name="Rechthoek: afgeronde hoeken 39">
                <a:extLst>
                  <a:ext uri="{FF2B5EF4-FFF2-40B4-BE49-F238E27FC236}">
                    <a16:creationId xmlns:a16="http://schemas.microsoft.com/office/drawing/2014/main" id="{90EB8AF2-A8AA-3C7A-712B-F97FC061263E}"/>
                  </a:ext>
                </a:extLst>
              </p:cNvPr>
              <p:cNvSpPr/>
              <p:nvPr/>
            </p:nvSpPr>
            <p:spPr>
              <a:xfrm>
                <a:off x="5806226" y="4128041"/>
                <a:ext cx="1185446" cy="584775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800" i="1" dirty="0"/>
                  <a:t>Match</a:t>
                </a:r>
              </a:p>
              <a:p>
                <a:pPr algn="ctr"/>
                <a:r>
                  <a:rPr lang="nl-NL" sz="800" dirty="0"/>
                  <a:t>Haven terugkeer Datum terugkeer</a:t>
                </a:r>
              </a:p>
            </p:txBody>
          </p:sp>
          <p:sp>
            <p:nvSpPr>
              <p:cNvPr id="41" name="Rechthoek: afgeronde hoeken 40">
                <a:extLst>
                  <a:ext uri="{FF2B5EF4-FFF2-40B4-BE49-F238E27FC236}">
                    <a16:creationId xmlns:a16="http://schemas.microsoft.com/office/drawing/2014/main" id="{9F253CB6-9F3B-3536-4DD9-E57F81B04CEF}"/>
                  </a:ext>
                </a:extLst>
              </p:cNvPr>
              <p:cNvSpPr/>
              <p:nvPr/>
            </p:nvSpPr>
            <p:spPr>
              <a:xfrm>
                <a:off x="4419919" y="3162496"/>
                <a:ext cx="1185446" cy="584775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800" dirty="0"/>
                  <a:t>Vlaggenstaat &amp; Kenteken</a:t>
                </a:r>
              </a:p>
              <a:p>
                <a:pPr algn="ctr"/>
                <a:endParaRPr lang="nl-NL" sz="800" dirty="0"/>
              </a:p>
            </p:txBody>
          </p:sp>
          <p:sp>
            <p:nvSpPr>
              <p:cNvPr id="42" name="Rechthoek: afgeronde hoeken 41">
                <a:extLst>
                  <a:ext uri="{FF2B5EF4-FFF2-40B4-BE49-F238E27FC236}">
                    <a16:creationId xmlns:a16="http://schemas.microsoft.com/office/drawing/2014/main" id="{401DEE9E-5162-6F12-BB4D-56F739F9D583}"/>
                  </a:ext>
                </a:extLst>
              </p:cNvPr>
              <p:cNvSpPr/>
              <p:nvPr/>
            </p:nvSpPr>
            <p:spPr>
              <a:xfrm>
                <a:off x="5806226" y="3174460"/>
                <a:ext cx="1185446" cy="561143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800" i="1" dirty="0"/>
                  <a:t>Match</a:t>
                </a:r>
              </a:p>
              <a:p>
                <a:pPr algn="ctr"/>
                <a:r>
                  <a:rPr lang="nl-NL" sz="800" dirty="0"/>
                  <a:t>Vlaggenstaat &amp; Kenteken</a:t>
                </a:r>
              </a:p>
              <a:p>
                <a:pPr algn="ctr"/>
                <a:endParaRPr lang="nl-NL" sz="800" dirty="0"/>
              </a:p>
            </p:txBody>
          </p:sp>
          <p:sp>
            <p:nvSpPr>
              <p:cNvPr id="43" name="Rechthoek: afgeronde hoeken 42">
                <a:extLst>
                  <a:ext uri="{FF2B5EF4-FFF2-40B4-BE49-F238E27FC236}">
                    <a16:creationId xmlns:a16="http://schemas.microsoft.com/office/drawing/2014/main" id="{05EEBDBC-83D5-0753-736B-3A2BB1F8FB90}"/>
                  </a:ext>
                </a:extLst>
              </p:cNvPr>
              <p:cNvSpPr/>
              <p:nvPr/>
            </p:nvSpPr>
            <p:spPr>
              <a:xfrm>
                <a:off x="5806226" y="5322736"/>
                <a:ext cx="1185446" cy="584775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800" i="1" dirty="0"/>
                  <a:t>Match</a:t>
                </a:r>
              </a:p>
              <a:p>
                <a:pPr algn="ctr"/>
                <a:r>
                  <a:rPr lang="nl-NL" sz="800" dirty="0"/>
                  <a:t>Haven aanlanding Datum aanlanding</a:t>
                </a:r>
              </a:p>
            </p:txBody>
          </p:sp>
          <p:sp>
            <p:nvSpPr>
              <p:cNvPr id="44" name="Rechthoek: afgeronde hoeken 43">
                <a:extLst>
                  <a:ext uri="{FF2B5EF4-FFF2-40B4-BE49-F238E27FC236}">
                    <a16:creationId xmlns:a16="http://schemas.microsoft.com/office/drawing/2014/main" id="{EF982454-2897-0F03-AA4E-4D98EE5EFAB2}"/>
                  </a:ext>
                </a:extLst>
              </p:cNvPr>
              <p:cNvSpPr/>
              <p:nvPr/>
            </p:nvSpPr>
            <p:spPr>
              <a:xfrm>
                <a:off x="4411560" y="4111920"/>
                <a:ext cx="1185446" cy="603127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800" dirty="0"/>
                  <a:t>Haven aanvoer Datum aanvoer</a:t>
                </a:r>
              </a:p>
            </p:txBody>
          </p:sp>
          <p:cxnSp>
            <p:nvCxnSpPr>
              <p:cNvPr id="45" name="Rechte verbindingslijn met pijl 44">
                <a:extLst>
                  <a:ext uri="{FF2B5EF4-FFF2-40B4-BE49-F238E27FC236}">
                    <a16:creationId xmlns:a16="http://schemas.microsoft.com/office/drawing/2014/main" id="{AB3DD60A-E706-1F07-7497-FB70FFD70F7A}"/>
                  </a:ext>
                </a:extLst>
              </p:cNvPr>
              <p:cNvCxnSpPr>
                <a:stCxn id="38" idx="2"/>
                <a:endCxn id="41" idx="0"/>
              </p:cNvCxnSpPr>
              <p:nvPr/>
            </p:nvCxnSpPr>
            <p:spPr>
              <a:xfrm flipH="1">
                <a:off x="5012642" y="2797847"/>
                <a:ext cx="2753" cy="36464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echte verbindingslijn met pijl 45">
                <a:extLst>
                  <a:ext uri="{FF2B5EF4-FFF2-40B4-BE49-F238E27FC236}">
                    <a16:creationId xmlns:a16="http://schemas.microsoft.com/office/drawing/2014/main" id="{88353E8F-B2EC-AE1A-F0A0-2DC2E86D810A}"/>
                  </a:ext>
                </a:extLst>
              </p:cNvPr>
              <p:cNvCxnSpPr>
                <a:cxnSpLocks/>
                <a:stCxn id="41" idx="2"/>
                <a:endCxn id="44" idx="0"/>
              </p:cNvCxnSpPr>
              <p:nvPr/>
            </p:nvCxnSpPr>
            <p:spPr>
              <a:xfrm flipH="1">
                <a:off x="5004283" y="3747271"/>
                <a:ext cx="8359" cy="36464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Verbindingslijn: gebogen 46">
                <a:extLst>
                  <a:ext uri="{FF2B5EF4-FFF2-40B4-BE49-F238E27FC236}">
                    <a16:creationId xmlns:a16="http://schemas.microsoft.com/office/drawing/2014/main" id="{AFE1A5CD-1AE8-96B9-AE0A-2EAA215FE05F}"/>
                  </a:ext>
                </a:extLst>
              </p:cNvPr>
              <p:cNvCxnSpPr>
                <a:cxnSpLocks/>
                <a:stCxn id="44" idx="2"/>
                <a:endCxn id="43" idx="1"/>
              </p:cNvCxnSpPr>
              <p:nvPr/>
            </p:nvCxnSpPr>
            <p:spPr>
              <a:xfrm rot="16200000" flipH="1">
                <a:off x="4955216" y="4764113"/>
                <a:ext cx="900077" cy="801943"/>
              </a:xfrm>
              <a:prstGeom prst="bentConnector2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echte verbindingslijn met pijl 47">
                <a:extLst>
                  <a:ext uri="{FF2B5EF4-FFF2-40B4-BE49-F238E27FC236}">
                    <a16:creationId xmlns:a16="http://schemas.microsoft.com/office/drawing/2014/main" id="{35AED62C-7C82-6BBE-9840-07310360C6D4}"/>
                  </a:ext>
                </a:extLst>
              </p:cNvPr>
              <p:cNvCxnSpPr>
                <a:cxnSpLocks/>
                <a:stCxn id="39" idx="2"/>
                <a:endCxn id="42" idx="0"/>
              </p:cNvCxnSpPr>
              <p:nvPr/>
            </p:nvCxnSpPr>
            <p:spPr>
              <a:xfrm>
                <a:off x="6398949" y="2787139"/>
                <a:ext cx="0" cy="38732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echte verbindingslijn met pijl 48">
                <a:extLst>
                  <a:ext uri="{FF2B5EF4-FFF2-40B4-BE49-F238E27FC236}">
                    <a16:creationId xmlns:a16="http://schemas.microsoft.com/office/drawing/2014/main" id="{6325F5F4-F8A1-4877-F565-70F714FC33F0}"/>
                  </a:ext>
                </a:extLst>
              </p:cNvPr>
              <p:cNvCxnSpPr>
                <a:cxnSpLocks/>
                <a:stCxn id="42" idx="2"/>
                <a:endCxn id="40" idx="0"/>
              </p:cNvCxnSpPr>
              <p:nvPr/>
            </p:nvCxnSpPr>
            <p:spPr>
              <a:xfrm>
                <a:off x="6398949" y="3735603"/>
                <a:ext cx="0" cy="39243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echte verbindingslijn met pijl 49">
                <a:extLst>
                  <a:ext uri="{FF2B5EF4-FFF2-40B4-BE49-F238E27FC236}">
                    <a16:creationId xmlns:a16="http://schemas.microsoft.com/office/drawing/2014/main" id="{D6E597D0-9356-051C-283C-D9D1D160350B}"/>
                  </a:ext>
                </a:extLst>
              </p:cNvPr>
              <p:cNvCxnSpPr>
                <a:stCxn id="40" idx="2"/>
                <a:endCxn id="43" idx="0"/>
              </p:cNvCxnSpPr>
              <p:nvPr/>
            </p:nvCxnSpPr>
            <p:spPr>
              <a:xfrm>
                <a:off x="6398949" y="4712816"/>
                <a:ext cx="0" cy="60992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kstvak 50">
                <a:extLst>
                  <a:ext uri="{FF2B5EF4-FFF2-40B4-BE49-F238E27FC236}">
                    <a16:creationId xmlns:a16="http://schemas.microsoft.com/office/drawing/2014/main" id="{11B84B42-8A38-72EF-B585-B4F51246F253}"/>
                  </a:ext>
                </a:extLst>
              </p:cNvPr>
              <p:cNvSpPr txBox="1"/>
              <p:nvPr/>
            </p:nvSpPr>
            <p:spPr>
              <a:xfrm>
                <a:off x="5727229" y="5105254"/>
                <a:ext cx="65210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800" i="1" dirty="0"/>
                  <a:t>Stap 2</a:t>
                </a:r>
                <a:endParaRPr lang="nl-NL" sz="800" dirty="0"/>
              </a:p>
            </p:txBody>
          </p:sp>
          <p:sp>
            <p:nvSpPr>
              <p:cNvPr id="52" name="Tekstvak 51">
                <a:extLst>
                  <a:ext uri="{FF2B5EF4-FFF2-40B4-BE49-F238E27FC236}">
                    <a16:creationId xmlns:a16="http://schemas.microsoft.com/office/drawing/2014/main" id="{DA756BF5-6297-D893-8874-344FEAE32EC8}"/>
                  </a:ext>
                </a:extLst>
              </p:cNvPr>
              <p:cNvSpPr txBox="1"/>
              <p:nvPr/>
            </p:nvSpPr>
            <p:spPr>
              <a:xfrm>
                <a:off x="5734676" y="3917878"/>
                <a:ext cx="65210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800" i="1" dirty="0"/>
                  <a:t>Stap 1</a:t>
                </a:r>
                <a:endParaRPr lang="nl-NL" sz="800" dirty="0"/>
              </a:p>
            </p:txBody>
          </p:sp>
        </p:grpSp>
        <p:cxnSp>
          <p:nvCxnSpPr>
            <p:cNvPr id="36" name="Rechte verbindingslijn met pijl 35">
              <a:extLst>
                <a:ext uri="{FF2B5EF4-FFF2-40B4-BE49-F238E27FC236}">
                  <a16:creationId xmlns:a16="http://schemas.microsoft.com/office/drawing/2014/main" id="{0CF54EEE-8570-FD2B-92C1-02B1399DD16E}"/>
                </a:ext>
              </a:extLst>
            </p:cNvPr>
            <p:cNvCxnSpPr>
              <a:cxnSpLocks/>
              <a:stCxn id="41" idx="3"/>
              <a:endCxn id="42" idx="1"/>
            </p:cNvCxnSpPr>
            <p:nvPr/>
          </p:nvCxnSpPr>
          <p:spPr>
            <a:xfrm>
              <a:off x="5498296" y="3403914"/>
              <a:ext cx="200861" cy="1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met pijl 36">
              <a:extLst>
                <a:ext uri="{FF2B5EF4-FFF2-40B4-BE49-F238E27FC236}">
                  <a16:creationId xmlns:a16="http://schemas.microsoft.com/office/drawing/2014/main" id="{BAD5E861-7AB4-FDE9-3555-26A824D5F716}"/>
                </a:ext>
              </a:extLst>
            </p:cNvPr>
            <p:cNvCxnSpPr>
              <a:cxnSpLocks/>
              <a:stCxn id="44" idx="3"/>
              <a:endCxn id="40" idx="1"/>
            </p:cNvCxnSpPr>
            <p:nvPr/>
          </p:nvCxnSpPr>
          <p:spPr>
            <a:xfrm>
              <a:off x="5489937" y="4362514"/>
              <a:ext cx="209220" cy="69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kstvak 52">
            <a:extLst>
              <a:ext uri="{FF2B5EF4-FFF2-40B4-BE49-F238E27FC236}">
                <a16:creationId xmlns:a16="http://schemas.microsoft.com/office/drawing/2014/main" id="{3CE5985D-7CED-3EA6-E632-210FB99E7462}"/>
              </a:ext>
            </a:extLst>
          </p:cNvPr>
          <p:cNvSpPr txBox="1"/>
          <p:nvPr/>
        </p:nvSpPr>
        <p:spPr>
          <a:xfrm>
            <a:off x="1633463" y="5023424"/>
            <a:ext cx="2664296" cy="923330"/>
          </a:xfrm>
          <a:prstGeom prst="rect">
            <a:avLst/>
          </a:prstGeom>
          <a:noFill/>
          <a:ln w="1270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900" dirty="0"/>
              <a:t>Automatisch te koppelen (</a:t>
            </a:r>
            <a:r>
              <a:rPr lang="nl-NL" sz="900" b="1" dirty="0"/>
              <a:t>ATK</a:t>
            </a:r>
            <a:r>
              <a:rPr lang="nl-NL" sz="900" dirty="0"/>
              <a:t>);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900" dirty="0"/>
              <a:t>Opnieuw Automatisch te koppelen (</a:t>
            </a:r>
            <a:r>
              <a:rPr lang="nl-NL" sz="900" b="1" dirty="0"/>
              <a:t>OAK</a:t>
            </a:r>
            <a:r>
              <a:rPr lang="nl-NL" sz="900" dirty="0"/>
              <a:t>);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900" dirty="0"/>
              <a:t>Automatisch gekoppeld (</a:t>
            </a:r>
            <a:r>
              <a:rPr lang="nl-NL" sz="900" b="1" dirty="0"/>
              <a:t>AG</a:t>
            </a:r>
            <a:r>
              <a:rPr lang="nl-NL" sz="900" dirty="0"/>
              <a:t>);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900" dirty="0"/>
              <a:t>Handmatig te koppelen (</a:t>
            </a:r>
            <a:r>
              <a:rPr lang="nl-NL" sz="900" b="1" dirty="0"/>
              <a:t>HTK</a:t>
            </a:r>
            <a:r>
              <a:rPr lang="nl-NL" sz="900" dirty="0"/>
              <a:t>);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900" dirty="0"/>
              <a:t>Handmatig gekoppeld (HG)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900" dirty="0"/>
              <a:t>Niet te koppelen (NTK)  </a:t>
            </a:r>
          </a:p>
        </p:txBody>
      </p:sp>
    </p:spTree>
    <p:extLst>
      <p:ext uri="{BB962C8B-B14F-4D97-AF65-F5344CB8AC3E}">
        <p14:creationId xmlns:p14="http://schemas.microsoft.com/office/powerpoint/2010/main" val="152439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7639D6-AD0A-6F0A-7E2C-FF46A9007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(Ont)Koppelen Verkopen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C861435-5333-AD78-E764-EC9DBEF20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2" y="1916832"/>
            <a:ext cx="8925482" cy="2066824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6920A4B-574F-D606-85CC-3143A7C0C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2" y="3983656"/>
            <a:ext cx="8937356" cy="2167369"/>
          </a:xfrm>
          <a:prstGeom prst="rect">
            <a:avLst/>
          </a:prstGeom>
        </p:spPr>
      </p:pic>
      <p:sp>
        <p:nvSpPr>
          <p:cNvPr id="5" name="Pijl: omlaag 4">
            <a:extLst>
              <a:ext uri="{FF2B5EF4-FFF2-40B4-BE49-F238E27FC236}">
                <a16:creationId xmlns:a16="http://schemas.microsoft.com/office/drawing/2014/main" id="{BD8D3331-4CAC-63D3-23CC-C89693A89969}"/>
              </a:ext>
            </a:extLst>
          </p:cNvPr>
          <p:cNvSpPr/>
          <p:nvPr/>
        </p:nvSpPr>
        <p:spPr>
          <a:xfrm>
            <a:off x="2159000" y="2950244"/>
            <a:ext cx="495300" cy="864094"/>
          </a:xfrm>
          <a:prstGeom prst="downArrow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54DC2596-E37A-EF4F-A7B6-8A184E42A4C4}"/>
              </a:ext>
            </a:extLst>
          </p:cNvPr>
          <p:cNvSpPr/>
          <p:nvPr/>
        </p:nvSpPr>
        <p:spPr>
          <a:xfrm>
            <a:off x="2070100" y="4314228"/>
            <a:ext cx="584200" cy="6350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7436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B37539-7F9D-09E3-8A38-18CA38814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(Ont)Koppelen Verkopen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9505233-4303-6EF1-64FD-729062DF4C13}"/>
              </a:ext>
            </a:extLst>
          </p:cNvPr>
          <p:cNvSpPr txBox="1"/>
          <p:nvPr/>
        </p:nvSpPr>
        <p:spPr>
          <a:xfrm>
            <a:off x="179512" y="1959577"/>
            <a:ext cx="818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Geautomatiseerd gekoppeld, ook zichtbaar in handmatig (ont)koppelen scherm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06D57ED-1BEC-305B-E7EE-0AE741DBC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50918"/>
            <a:ext cx="9144000" cy="3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056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40EE5F-0F84-7FDD-99B4-06271F58E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68760"/>
            <a:ext cx="8640960" cy="690817"/>
          </a:xfrm>
        </p:spPr>
        <p:txBody>
          <a:bodyPr/>
          <a:lstStyle/>
          <a:p>
            <a:r>
              <a:rPr lang="nl-NL" dirty="0"/>
              <a:t>(Ont)Koppelen verkopen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3B45231-9902-0EFC-2592-06E032F8B6A1}"/>
              </a:ext>
            </a:extLst>
          </p:cNvPr>
          <p:cNvSpPr txBox="1"/>
          <p:nvPr/>
        </p:nvSpPr>
        <p:spPr>
          <a:xfrm>
            <a:off x="179512" y="1959577"/>
            <a:ext cx="818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Handmatig te koppelen, ook zichtbaar in handmatig (ont)koppelen scherm</a:t>
            </a:r>
          </a:p>
        </p:txBody>
      </p:sp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614C8A3D-E5F5-A754-CAB7-AFEC4BCEC85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246063" y="2448626"/>
            <a:ext cx="8640762" cy="3424424"/>
          </a:xfrm>
        </p:spPr>
      </p:pic>
    </p:spTree>
    <p:extLst>
      <p:ext uri="{BB962C8B-B14F-4D97-AF65-F5344CB8AC3E}">
        <p14:creationId xmlns:p14="http://schemas.microsoft.com/office/powerpoint/2010/main" val="2845265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7F939-7A9F-0F89-43B0-719BA4EC3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(Ont)Koppelen Verkopen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6A61D31-7DBF-813A-DA98-5187EB4A4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6544"/>
            <a:ext cx="9144000" cy="3321912"/>
          </a:xfrm>
          <a:prstGeom prst="rect">
            <a:avLst/>
          </a:prstGeom>
        </p:spPr>
      </p:pic>
      <p:sp>
        <p:nvSpPr>
          <p:cNvPr id="12" name="Pijl: omlaag 11">
            <a:extLst>
              <a:ext uri="{FF2B5EF4-FFF2-40B4-BE49-F238E27FC236}">
                <a16:creationId xmlns:a16="http://schemas.microsoft.com/office/drawing/2014/main" id="{48E2F945-1C71-9684-2E34-F756A5F5F38A}"/>
              </a:ext>
            </a:extLst>
          </p:cNvPr>
          <p:cNvSpPr/>
          <p:nvPr/>
        </p:nvSpPr>
        <p:spPr>
          <a:xfrm>
            <a:off x="3746500" y="2466544"/>
            <a:ext cx="596900" cy="962456"/>
          </a:xfrm>
          <a:prstGeom prst="downArrow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FDA6B859-36F8-4893-E3BA-54CD54D69197}"/>
              </a:ext>
            </a:extLst>
          </p:cNvPr>
          <p:cNvSpPr/>
          <p:nvPr/>
        </p:nvSpPr>
        <p:spPr>
          <a:xfrm>
            <a:off x="3746500" y="3429000"/>
            <a:ext cx="596900" cy="8255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8916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 descr="Afbeelding met tekening, kleding, verven, vis&#10;&#10;Automatisch gegenereerde beschrijving">
            <a:extLst>
              <a:ext uri="{FF2B5EF4-FFF2-40B4-BE49-F238E27FC236}">
                <a16:creationId xmlns:a16="http://schemas.microsoft.com/office/drawing/2014/main" id="{D0B20CBE-3D0E-7754-F2C5-99FFCE1C62D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r="7145" b="1"/>
          <a:stretch/>
        </p:blipFill>
        <p:spPr>
          <a:xfrm>
            <a:off x="2286000" y="1052736"/>
            <a:ext cx="4572000" cy="5289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7831428"/>
      </p:ext>
    </p:extLst>
  </p:cSld>
  <p:clrMapOvr>
    <a:masterClrMapping/>
  </p:clrMapOvr>
</p:sld>
</file>

<file path=ppt/theme/theme1.xml><?xml version="1.0" encoding="utf-8"?>
<a:theme xmlns:a="http://schemas.openxmlformats.org/drawingml/2006/main" name="RVO">
  <a:themeElements>
    <a:clrScheme name="RVO">
      <a:dk1>
        <a:sysClr val="windowText" lastClr="000000"/>
      </a:dk1>
      <a:lt1>
        <a:sysClr val="window" lastClr="FFFFFF"/>
      </a:lt1>
      <a:dk2>
        <a:srgbClr val="007BC7"/>
      </a:dk2>
      <a:lt2>
        <a:srgbClr val="EEECE1"/>
      </a:lt2>
      <a:accent1>
        <a:srgbClr val="007BC7"/>
      </a:accent1>
      <a:accent2>
        <a:srgbClr val="8FCAE7"/>
      </a:accent2>
      <a:accent3>
        <a:srgbClr val="39870C"/>
      </a:accent3>
      <a:accent4>
        <a:srgbClr val="F9E11E"/>
      </a:accent4>
      <a:accent5>
        <a:srgbClr val="E17000"/>
      </a:accent5>
      <a:accent6>
        <a:srgbClr val="D52B1E"/>
      </a:accent6>
      <a:hlink>
        <a:srgbClr val="002060"/>
      </a:hlink>
      <a:folHlink>
        <a:srgbClr val="800080"/>
      </a:folHlink>
    </a:clrScheme>
    <a:fontScheme name="RVO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VO.potx" id="{3D792080-9BF0-4E84-9E30-8E439A1BF80E}" vid="{8BDE3F31-DB42-4E7C-8EC8-23B2D20DC7A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26b69bfc-5c76-4d05-916d-73ebda3cf11d}" enabled="1" method="Privileged" siteId="{1321633e-f6b9-44e2-a44f-59b9d264ecb7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RVOnl_Corporate_Hemelblauw</Template>
  <TotalTime>15</TotalTime>
  <Words>390</Words>
  <Application>Microsoft Office PowerPoint</Application>
  <PresentationFormat>Diavoorstelling (4:3)</PresentationFormat>
  <Paragraphs>87</Paragraphs>
  <Slides>13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8" baseType="lpstr">
      <vt:lpstr>Arial</vt:lpstr>
      <vt:lpstr>Calibri</vt:lpstr>
      <vt:lpstr>Verdana</vt:lpstr>
      <vt:lpstr>Wingdings</vt:lpstr>
      <vt:lpstr>RVO</vt:lpstr>
      <vt:lpstr>Koppelen verkoopdocumenten aan visreizen</vt:lpstr>
      <vt:lpstr>Korte introductie</vt:lpstr>
      <vt:lpstr>Inhoud</vt:lpstr>
      <vt:lpstr>Inwinproces</vt:lpstr>
      <vt:lpstr>Visserijberichten</vt:lpstr>
      <vt:lpstr>NL berichten </vt:lpstr>
      <vt:lpstr>Visreis</vt:lpstr>
      <vt:lpstr>Koppelen Verkopen (geautomatiseerd)</vt:lpstr>
      <vt:lpstr>(Ont)Koppelen Verkopen</vt:lpstr>
      <vt:lpstr>(Ont)Koppelen Verkopen</vt:lpstr>
      <vt:lpstr>(Ont)Koppelen verkopen</vt:lpstr>
      <vt:lpstr>(Ont)Koppelen Verkopen</vt:lpstr>
      <vt:lpstr>PowerPoint-presentatie</vt:lpstr>
    </vt:vector>
  </TitlesOfParts>
  <Company>Ministerie van EZ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 inwinnen tot rapporteren</dc:title>
  <dc:creator>Karper, M.A.M. MSc (Marjoleine)</dc:creator>
  <cp:lastModifiedBy>Andre van der Put</cp:lastModifiedBy>
  <cp:revision>43</cp:revision>
  <dcterms:created xsi:type="dcterms:W3CDTF">2021-06-22T13:45:58Z</dcterms:created>
  <dcterms:modified xsi:type="dcterms:W3CDTF">2024-03-19T14:38:46Z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6b69bfc-5c76-4d05-916d-73ebda3cf11d_Enabled">
    <vt:lpwstr>true</vt:lpwstr>
  </property>
  <property fmtid="{D5CDD505-2E9C-101B-9397-08002B2CF9AE}" pid="3" name="MSIP_Label_26b69bfc-5c76-4d05-916d-73ebda3cf11d_SetDate">
    <vt:lpwstr>2023-01-09T09:59:53Z</vt:lpwstr>
  </property>
  <property fmtid="{D5CDD505-2E9C-101B-9397-08002B2CF9AE}" pid="4" name="MSIP_Label_26b69bfc-5c76-4d05-916d-73ebda3cf11d_Method">
    <vt:lpwstr>Privileged</vt:lpwstr>
  </property>
  <property fmtid="{D5CDD505-2E9C-101B-9397-08002B2CF9AE}" pid="5" name="MSIP_Label_26b69bfc-5c76-4d05-916d-73ebda3cf11d_Name">
    <vt:lpwstr>Sublabel-Vertrouwelijk-onversleuteld</vt:lpwstr>
  </property>
  <property fmtid="{D5CDD505-2E9C-101B-9397-08002B2CF9AE}" pid="6" name="MSIP_Label_26b69bfc-5c76-4d05-916d-73ebda3cf11d_SiteId">
    <vt:lpwstr>1321633e-f6b9-44e2-a44f-59b9d264ecb7</vt:lpwstr>
  </property>
  <property fmtid="{D5CDD505-2E9C-101B-9397-08002B2CF9AE}" pid="7" name="MSIP_Label_26b69bfc-5c76-4d05-916d-73ebda3cf11d_ActionId">
    <vt:lpwstr>78c4469d-b593-4cff-95a5-fa99e27ef2cb</vt:lpwstr>
  </property>
  <property fmtid="{D5CDD505-2E9C-101B-9397-08002B2CF9AE}" pid="8" name="MSIP_Label_26b69bfc-5c76-4d05-916d-73ebda3cf11d_ContentBits">
    <vt:lpwstr>2</vt:lpwstr>
  </property>
  <property fmtid="{D5CDD505-2E9C-101B-9397-08002B2CF9AE}" pid="9" name="ClassificationContentMarkingFooterLocations">
    <vt:lpwstr>RVO:3</vt:lpwstr>
  </property>
  <property fmtid="{D5CDD505-2E9C-101B-9397-08002B2CF9AE}" pid="10" name="ClassificationContentMarkingFooterText">
    <vt:lpwstr>Vertrouwelijk</vt:lpwstr>
  </property>
</Properties>
</file>