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3" r:id="rId3"/>
    <p:sldId id="383" r:id="rId4"/>
    <p:sldId id="369" r:id="rId5"/>
    <p:sldId id="371" r:id="rId6"/>
    <p:sldId id="370" r:id="rId7"/>
    <p:sldId id="372" r:id="rId8"/>
    <p:sldId id="373" r:id="rId9"/>
    <p:sldId id="374" r:id="rId10"/>
    <p:sldId id="375" r:id="rId11"/>
    <p:sldId id="376" r:id="rId12"/>
    <p:sldId id="382" r:id="rId13"/>
    <p:sldId id="377" r:id="rId14"/>
    <p:sldId id="378" r:id="rId15"/>
    <p:sldId id="379" r:id="rId16"/>
    <p:sldId id="380" r:id="rId17"/>
    <p:sldId id="381" r:id="rId18"/>
    <p:sldId id="278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6707E2-A621-4ADE-89C2-E591C5277BB5}" v="561" dt="2024-03-19T15:22:17.1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83656" autoAdjust="0"/>
  </p:normalViewPr>
  <p:slideViewPr>
    <p:cSldViewPr snapToGrid="0">
      <p:cViewPr varScale="1">
        <p:scale>
          <a:sx n="92" d="100"/>
          <a:sy n="92" d="100"/>
        </p:scale>
        <p:origin x="130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 vd Put" userId="81da23f61e521915" providerId="LiveId" clId="{6D6707E2-A621-4ADE-89C2-E591C5277BB5}"/>
    <pc:docChg chg="undo redo custSel addSld modSld sldOrd">
      <pc:chgData name="Andre vd Put" userId="81da23f61e521915" providerId="LiveId" clId="{6D6707E2-A621-4ADE-89C2-E591C5277BB5}" dt="2024-03-14T15:38:08.276" v="1087" actId="14100"/>
      <pc:docMkLst>
        <pc:docMk/>
      </pc:docMkLst>
      <pc:sldChg chg="modSp mod">
        <pc:chgData name="Andre vd Put" userId="81da23f61e521915" providerId="LiveId" clId="{6D6707E2-A621-4ADE-89C2-E591C5277BB5}" dt="2024-03-14T14:45:30.411" v="259" actId="1076"/>
        <pc:sldMkLst>
          <pc:docMk/>
          <pc:sldMk cId="3801430163" sldId="263"/>
        </pc:sldMkLst>
        <pc:spChg chg="mod">
          <ac:chgData name="Andre vd Put" userId="81da23f61e521915" providerId="LiveId" clId="{6D6707E2-A621-4ADE-89C2-E591C5277BB5}" dt="2024-03-14T14:45:18.829" v="258" actId="20577"/>
          <ac:spMkLst>
            <pc:docMk/>
            <pc:sldMk cId="3801430163" sldId="263"/>
            <ac:spMk id="2" creationId="{C480B8A8-3E50-4E93-9E22-0E2F931B8393}"/>
          </ac:spMkLst>
        </pc:spChg>
        <pc:spChg chg="mod">
          <ac:chgData name="Andre vd Put" userId="81da23f61e521915" providerId="LiveId" clId="{6D6707E2-A621-4ADE-89C2-E591C5277BB5}" dt="2024-03-14T14:44:46.361" v="201" actId="20577"/>
          <ac:spMkLst>
            <pc:docMk/>
            <pc:sldMk cId="3801430163" sldId="263"/>
            <ac:spMk id="3" creationId="{DAEF0EFE-E895-4C18-8EDA-9E2E2030D7C8}"/>
          </ac:spMkLst>
        </pc:spChg>
        <pc:picChg chg="mod">
          <ac:chgData name="Andre vd Put" userId="81da23f61e521915" providerId="LiveId" clId="{6D6707E2-A621-4ADE-89C2-E591C5277BB5}" dt="2024-03-14T14:45:30.411" v="259" actId="1076"/>
          <ac:picMkLst>
            <pc:docMk/>
            <pc:sldMk cId="3801430163" sldId="263"/>
            <ac:picMk id="8" creationId="{6F439D1F-50D5-4218-8F75-A38D9FB7E089}"/>
          </ac:picMkLst>
        </pc:picChg>
      </pc:sldChg>
      <pc:sldChg chg="modSp mod">
        <pc:chgData name="Andre vd Put" userId="81da23f61e521915" providerId="LiveId" clId="{6D6707E2-A621-4ADE-89C2-E591C5277BB5}" dt="2024-03-14T15:10:38.859" v="633" actId="20577"/>
        <pc:sldMkLst>
          <pc:docMk/>
          <pc:sldMk cId="2467230581" sldId="369"/>
        </pc:sldMkLst>
        <pc:spChg chg="mod">
          <ac:chgData name="Andre vd Put" userId="81da23f61e521915" providerId="LiveId" clId="{6D6707E2-A621-4ADE-89C2-E591C5277BB5}" dt="2024-03-14T15:10:38.859" v="633" actId="20577"/>
          <ac:spMkLst>
            <pc:docMk/>
            <pc:sldMk cId="2467230581" sldId="369"/>
            <ac:spMk id="2" creationId="{9EA75142-B91F-1F0E-4F4B-1462FBCFCF3C}"/>
          </ac:spMkLst>
        </pc:spChg>
      </pc:sldChg>
      <pc:sldChg chg="modSp mod">
        <pc:chgData name="Andre vd Put" userId="81da23f61e521915" providerId="LiveId" clId="{6D6707E2-A621-4ADE-89C2-E591C5277BB5}" dt="2024-03-14T15:10:57.239" v="649" actId="20577"/>
        <pc:sldMkLst>
          <pc:docMk/>
          <pc:sldMk cId="482990707" sldId="370"/>
        </pc:sldMkLst>
        <pc:spChg chg="mod">
          <ac:chgData name="Andre vd Put" userId="81da23f61e521915" providerId="LiveId" clId="{6D6707E2-A621-4ADE-89C2-E591C5277BB5}" dt="2024-03-14T15:10:57.239" v="649" actId="20577"/>
          <ac:spMkLst>
            <pc:docMk/>
            <pc:sldMk cId="482990707" sldId="370"/>
            <ac:spMk id="2" creationId="{1D0E51C1-B516-97A0-6691-252E4602D0E8}"/>
          </ac:spMkLst>
        </pc:spChg>
      </pc:sldChg>
      <pc:sldChg chg="modSp mod">
        <pc:chgData name="Andre vd Put" userId="81da23f61e521915" providerId="LiveId" clId="{6D6707E2-A621-4ADE-89C2-E591C5277BB5}" dt="2024-03-14T15:10:46.576" v="641" actId="20577"/>
        <pc:sldMkLst>
          <pc:docMk/>
          <pc:sldMk cId="2812738595" sldId="371"/>
        </pc:sldMkLst>
        <pc:spChg chg="mod">
          <ac:chgData name="Andre vd Put" userId="81da23f61e521915" providerId="LiveId" clId="{6D6707E2-A621-4ADE-89C2-E591C5277BB5}" dt="2024-03-14T15:10:46.576" v="641" actId="20577"/>
          <ac:spMkLst>
            <pc:docMk/>
            <pc:sldMk cId="2812738595" sldId="371"/>
            <ac:spMk id="2" creationId="{882BBE11-231C-1A23-610D-E2FC27761EAA}"/>
          </ac:spMkLst>
        </pc:spChg>
      </pc:sldChg>
      <pc:sldChg chg="modSp mod">
        <pc:chgData name="Andre vd Put" userId="81da23f61e521915" providerId="LiveId" clId="{6D6707E2-A621-4ADE-89C2-E591C5277BB5}" dt="2024-03-14T15:11:06.891" v="657" actId="20577"/>
        <pc:sldMkLst>
          <pc:docMk/>
          <pc:sldMk cId="2065737786" sldId="372"/>
        </pc:sldMkLst>
        <pc:spChg chg="mod">
          <ac:chgData name="Andre vd Put" userId="81da23f61e521915" providerId="LiveId" clId="{6D6707E2-A621-4ADE-89C2-E591C5277BB5}" dt="2024-03-14T15:11:06.891" v="657" actId="20577"/>
          <ac:spMkLst>
            <pc:docMk/>
            <pc:sldMk cId="2065737786" sldId="372"/>
            <ac:spMk id="2" creationId="{EEBBE5AD-D060-5CB8-6C0B-EA2D7C46645A}"/>
          </ac:spMkLst>
        </pc:spChg>
      </pc:sldChg>
      <pc:sldChg chg="modSp mod">
        <pc:chgData name="Andre vd Put" userId="81da23f61e521915" providerId="LiveId" clId="{6D6707E2-A621-4ADE-89C2-E591C5277BB5}" dt="2024-03-14T15:11:24.594" v="665" actId="20577"/>
        <pc:sldMkLst>
          <pc:docMk/>
          <pc:sldMk cId="3733377986" sldId="373"/>
        </pc:sldMkLst>
        <pc:spChg chg="mod">
          <ac:chgData name="Andre vd Put" userId="81da23f61e521915" providerId="LiveId" clId="{6D6707E2-A621-4ADE-89C2-E591C5277BB5}" dt="2024-03-14T15:11:24.594" v="665" actId="20577"/>
          <ac:spMkLst>
            <pc:docMk/>
            <pc:sldMk cId="3733377986" sldId="373"/>
            <ac:spMk id="2" creationId="{3FA1B456-CD64-C5E7-F6C6-37F29287091E}"/>
          </ac:spMkLst>
        </pc:spChg>
      </pc:sldChg>
      <pc:sldChg chg="modSp mod">
        <pc:chgData name="Andre vd Put" userId="81da23f61e521915" providerId="LiveId" clId="{6D6707E2-A621-4ADE-89C2-E591C5277BB5}" dt="2024-03-14T15:11:38.672" v="673" actId="20577"/>
        <pc:sldMkLst>
          <pc:docMk/>
          <pc:sldMk cId="2047770394" sldId="374"/>
        </pc:sldMkLst>
        <pc:spChg chg="mod">
          <ac:chgData name="Andre vd Put" userId="81da23f61e521915" providerId="LiveId" clId="{6D6707E2-A621-4ADE-89C2-E591C5277BB5}" dt="2024-03-14T15:11:38.672" v="673" actId="20577"/>
          <ac:spMkLst>
            <pc:docMk/>
            <pc:sldMk cId="2047770394" sldId="374"/>
            <ac:spMk id="2" creationId="{3E24F8D3-49D1-329C-DDED-E4C06C4FF8B0}"/>
          </ac:spMkLst>
        </pc:spChg>
      </pc:sldChg>
      <pc:sldChg chg="addSp delSp modSp mod modAnim">
        <pc:chgData name="Andre vd Put" userId="81da23f61e521915" providerId="LiveId" clId="{6D6707E2-A621-4ADE-89C2-E591C5277BB5}" dt="2024-03-14T15:20:11.769" v="716" actId="14100"/>
        <pc:sldMkLst>
          <pc:docMk/>
          <pc:sldMk cId="4256022346" sldId="376"/>
        </pc:sldMkLst>
        <pc:spChg chg="add mod">
          <ac:chgData name="Andre vd Put" userId="81da23f61e521915" providerId="LiveId" clId="{6D6707E2-A621-4ADE-89C2-E591C5277BB5}" dt="2024-03-14T15:19:00.646" v="710" actId="1076"/>
          <ac:spMkLst>
            <pc:docMk/>
            <pc:sldMk cId="4256022346" sldId="376"/>
            <ac:spMk id="11" creationId="{63309F3D-D686-C601-2D62-AB7E758C4D7A}"/>
          </ac:spMkLst>
        </pc:spChg>
        <pc:picChg chg="add del">
          <ac:chgData name="Andre vd Put" userId="81da23f61e521915" providerId="LiveId" clId="{6D6707E2-A621-4ADE-89C2-E591C5277BB5}" dt="2024-03-14T15:17:45.702" v="703" actId="478"/>
          <ac:picMkLst>
            <pc:docMk/>
            <pc:sldMk cId="4256022346" sldId="376"/>
            <ac:picMk id="5" creationId="{4A271756-0BC7-193D-29AE-5A6E618C0F13}"/>
          </ac:picMkLst>
        </pc:picChg>
        <pc:picChg chg="add del mod ord">
          <ac:chgData name="Andre vd Put" userId="81da23f61e521915" providerId="LiveId" clId="{6D6707E2-A621-4ADE-89C2-E591C5277BB5}" dt="2024-03-14T15:17:01.166" v="701" actId="22"/>
          <ac:picMkLst>
            <pc:docMk/>
            <pc:sldMk cId="4256022346" sldId="376"/>
            <ac:picMk id="6" creationId="{AF118BBC-E075-9504-2883-B5AE32256C94}"/>
          </ac:picMkLst>
        </pc:picChg>
        <pc:picChg chg="add mod ord">
          <ac:chgData name="Andre vd Put" userId="81da23f61e521915" providerId="LiveId" clId="{6D6707E2-A621-4ADE-89C2-E591C5277BB5}" dt="2024-03-14T15:18:00.402" v="706" actId="1076"/>
          <ac:picMkLst>
            <pc:docMk/>
            <pc:sldMk cId="4256022346" sldId="376"/>
            <ac:picMk id="9" creationId="{5E4A0DFE-48DC-EE47-7656-4BF1ACE687A7}"/>
          </ac:picMkLst>
        </pc:picChg>
        <pc:picChg chg="mod">
          <ac:chgData name="Andre vd Put" userId="81da23f61e521915" providerId="LiveId" clId="{6D6707E2-A621-4ADE-89C2-E591C5277BB5}" dt="2024-03-14T15:20:03.758" v="715" actId="1076"/>
          <ac:picMkLst>
            <pc:docMk/>
            <pc:sldMk cId="4256022346" sldId="376"/>
            <ac:picMk id="10" creationId="{99A2055D-CEA5-4D9D-EE78-8EFFFF21D862}"/>
          </ac:picMkLst>
        </pc:picChg>
        <pc:cxnChg chg="mod">
          <ac:chgData name="Andre vd Put" userId="81da23f61e521915" providerId="LiveId" clId="{6D6707E2-A621-4ADE-89C2-E591C5277BB5}" dt="2024-03-14T15:20:11.769" v="716" actId="14100"/>
          <ac:cxnSpMkLst>
            <pc:docMk/>
            <pc:sldMk cId="4256022346" sldId="376"/>
            <ac:cxnSpMk id="12" creationId="{0A0DB43B-C8D6-808B-598E-3FE51C07CA82}"/>
          </ac:cxnSpMkLst>
        </pc:cxnChg>
        <pc:cxnChg chg="add mod">
          <ac:chgData name="Andre vd Put" userId="81da23f61e521915" providerId="LiveId" clId="{6D6707E2-A621-4ADE-89C2-E591C5277BB5}" dt="2024-03-14T15:19:34.149" v="712" actId="692"/>
          <ac:cxnSpMkLst>
            <pc:docMk/>
            <pc:sldMk cId="4256022346" sldId="376"/>
            <ac:cxnSpMk id="14" creationId="{6BB9FF8D-F062-C673-91AB-874A7CE9B43D}"/>
          </ac:cxnSpMkLst>
        </pc:cxnChg>
      </pc:sldChg>
      <pc:sldChg chg="modSp">
        <pc:chgData name="Andre vd Put" userId="81da23f61e521915" providerId="LiveId" clId="{6D6707E2-A621-4ADE-89C2-E591C5277BB5}" dt="2024-03-14T15:20:54.440" v="724" actId="20577"/>
        <pc:sldMkLst>
          <pc:docMk/>
          <pc:sldMk cId="3688373309" sldId="377"/>
        </pc:sldMkLst>
        <pc:spChg chg="mod">
          <ac:chgData name="Andre vd Put" userId="81da23f61e521915" providerId="LiveId" clId="{6D6707E2-A621-4ADE-89C2-E591C5277BB5}" dt="2024-03-14T15:20:54.440" v="724" actId="20577"/>
          <ac:spMkLst>
            <pc:docMk/>
            <pc:sldMk cId="3688373309" sldId="377"/>
            <ac:spMk id="2" creationId="{5A891009-DA19-2136-E874-E5F0C2C75CFC}"/>
          </ac:spMkLst>
        </pc:spChg>
      </pc:sldChg>
      <pc:sldChg chg="modSp mod modAnim">
        <pc:chgData name="Andre vd Put" userId="81da23f61e521915" providerId="LiveId" clId="{6D6707E2-A621-4ADE-89C2-E591C5277BB5}" dt="2024-03-14T15:32:53.409" v="1072" actId="1037"/>
        <pc:sldMkLst>
          <pc:docMk/>
          <pc:sldMk cId="2014014700" sldId="378"/>
        </pc:sldMkLst>
        <pc:spChg chg="mod">
          <ac:chgData name="Andre vd Put" userId="81da23f61e521915" providerId="LiveId" clId="{6D6707E2-A621-4ADE-89C2-E591C5277BB5}" dt="2024-03-14T15:31:55.904" v="889" actId="20577"/>
          <ac:spMkLst>
            <pc:docMk/>
            <pc:sldMk cId="2014014700" sldId="378"/>
            <ac:spMk id="2" creationId="{9CDBE0CF-CD77-116E-2FFA-4CC0C098ED97}"/>
          </ac:spMkLst>
        </pc:spChg>
        <pc:spChg chg="mod">
          <ac:chgData name="Andre vd Put" userId="81da23f61e521915" providerId="LiveId" clId="{6D6707E2-A621-4ADE-89C2-E591C5277BB5}" dt="2024-03-14T15:25:34.316" v="726" actId="20577"/>
          <ac:spMkLst>
            <pc:docMk/>
            <pc:sldMk cId="2014014700" sldId="378"/>
            <ac:spMk id="3" creationId="{190ABD2D-663B-182A-11F4-ED04BFBF4EA9}"/>
          </ac:spMkLst>
        </pc:spChg>
        <pc:spChg chg="mod">
          <ac:chgData name="Andre vd Put" userId="81da23f61e521915" providerId="LiveId" clId="{6D6707E2-A621-4ADE-89C2-E591C5277BB5}" dt="2024-03-14T15:32:45.025" v="1061" actId="1037"/>
          <ac:spMkLst>
            <pc:docMk/>
            <pc:sldMk cId="2014014700" sldId="378"/>
            <ac:spMk id="4" creationId="{44D99D4B-DA6C-47F7-D9D8-72E2FD5AAFC3}"/>
          </ac:spMkLst>
        </pc:spChg>
        <pc:spChg chg="mod">
          <ac:chgData name="Andre vd Put" userId="81da23f61e521915" providerId="LiveId" clId="{6D6707E2-A621-4ADE-89C2-E591C5277BB5}" dt="2024-03-14T15:23:45.184" v="725" actId="6549"/>
          <ac:spMkLst>
            <pc:docMk/>
            <pc:sldMk cId="2014014700" sldId="378"/>
            <ac:spMk id="5" creationId="{0E9C2455-6931-6F02-ED36-AF679FB11D3D}"/>
          </ac:spMkLst>
        </pc:spChg>
        <pc:spChg chg="mod">
          <ac:chgData name="Andre vd Put" userId="81da23f61e521915" providerId="LiveId" clId="{6D6707E2-A621-4ADE-89C2-E591C5277BB5}" dt="2024-03-14T15:32:53.409" v="1072" actId="1037"/>
          <ac:spMkLst>
            <pc:docMk/>
            <pc:sldMk cId="2014014700" sldId="378"/>
            <ac:spMk id="6" creationId="{D3F65AA9-3571-43D4-F7D5-7420AEA0C7A1}"/>
          </ac:spMkLst>
        </pc:spChg>
        <pc:spChg chg="mod">
          <ac:chgData name="Andre vd Put" userId="81da23f61e521915" providerId="LiveId" clId="{6D6707E2-A621-4ADE-89C2-E591C5277BB5}" dt="2024-03-14T13:23:32.265" v="182" actId="1035"/>
          <ac:spMkLst>
            <pc:docMk/>
            <pc:sldMk cId="2014014700" sldId="378"/>
            <ac:spMk id="8" creationId="{11D4E6A0-5F41-9780-7AA3-45F878C6C8E4}"/>
          </ac:spMkLst>
        </pc:spChg>
        <pc:spChg chg="mod">
          <ac:chgData name="Andre vd Put" userId="81da23f61e521915" providerId="LiveId" clId="{6D6707E2-A621-4ADE-89C2-E591C5277BB5}" dt="2024-03-14T13:23:32.265" v="182" actId="1035"/>
          <ac:spMkLst>
            <pc:docMk/>
            <pc:sldMk cId="2014014700" sldId="378"/>
            <ac:spMk id="9" creationId="{716861FF-B917-9B5E-EB7A-97D799656222}"/>
          </ac:spMkLst>
        </pc:spChg>
      </pc:sldChg>
      <pc:sldChg chg="modSp mod modAnim">
        <pc:chgData name="Andre vd Put" userId="81da23f61e521915" providerId="LiveId" clId="{6D6707E2-A621-4ADE-89C2-E591C5277BB5}" dt="2024-03-14T15:38:08.276" v="1087" actId="14100"/>
        <pc:sldMkLst>
          <pc:docMk/>
          <pc:sldMk cId="1910053058" sldId="379"/>
        </pc:sldMkLst>
        <pc:spChg chg="mod">
          <ac:chgData name="Andre vd Put" userId="81da23f61e521915" providerId="LiveId" clId="{6D6707E2-A621-4ADE-89C2-E591C5277BB5}" dt="2024-03-14T15:38:08.276" v="1087" actId="14100"/>
          <ac:spMkLst>
            <pc:docMk/>
            <pc:sldMk cId="1910053058" sldId="379"/>
            <ac:spMk id="5" creationId="{A4CFCECA-F827-962F-8FF3-E38B75F625A6}"/>
          </ac:spMkLst>
        </pc:spChg>
        <pc:spChg chg="mod">
          <ac:chgData name="Andre vd Put" userId="81da23f61e521915" providerId="LiveId" clId="{6D6707E2-A621-4ADE-89C2-E591C5277BB5}" dt="2024-03-14T15:38:04.498" v="1086" actId="14100"/>
          <ac:spMkLst>
            <pc:docMk/>
            <pc:sldMk cId="1910053058" sldId="379"/>
            <ac:spMk id="18" creationId="{9F344BB6-A602-1111-E3CC-33D93DA54EC9}"/>
          </ac:spMkLst>
        </pc:spChg>
      </pc:sldChg>
      <pc:sldChg chg="modNotesTx">
        <pc:chgData name="Andre vd Put" userId="81da23f61e521915" providerId="LiveId" clId="{6D6707E2-A621-4ADE-89C2-E591C5277BB5}" dt="2024-03-14T13:02:05.858" v="54" actId="20577"/>
        <pc:sldMkLst>
          <pc:docMk/>
          <pc:sldMk cId="1282846089" sldId="382"/>
        </pc:sldMkLst>
      </pc:sldChg>
      <pc:sldChg chg="addSp delSp modSp add mod ord modAnim modNotesTx">
        <pc:chgData name="Andre vd Put" userId="81da23f61e521915" providerId="LiveId" clId="{6D6707E2-A621-4ADE-89C2-E591C5277BB5}" dt="2024-03-14T15:05:06.471" v="629" actId="1076"/>
        <pc:sldMkLst>
          <pc:docMk/>
          <pc:sldMk cId="407974122" sldId="383"/>
        </pc:sldMkLst>
        <pc:spChg chg="mod ord">
          <ac:chgData name="Andre vd Put" userId="81da23f61e521915" providerId="LiveId" clId="{6D6707E2-A621-4ADE-89C2-E591C5277BB5}" dt="2024-03-14T15:05:06.471" v="629" actId="1076"/>
          <ac:spMkLst>
            <pc:docMk/>
            <pc:sldMk cId="407974122" sldId="383"/>
            <ac:spMk id="2" creationId="{882BBE11-231C-1A23-610D-E2FC27761EAA}"/>
          </ac:spMkLst>
        </pc:spChg>
        <pc:spChg chg="mod">
          <ac:chgData name="Andre vd Put" userId="81da23f61e521915" providerId="LiveId" clId="{6D6707E2-A621-4ADE-89C2-E591C5277BB5}" dt="2024-03-14T15:05:06.471" v="629" actId="1076"/>
          <ac:spMkLst>
            <pc:docMk/>
            <pc:sldMk cId="407974122" sldId="383"/>
            <ac:spMk id="3" creationId="{528FA7A1-6D08-DDB5-E2C2-4898CAA90195}"/>
          </ac:spMkLst>
        </pc:spChg>
        <pc:spChg chg="add del mod">
          <ac:chgData name="Andre vd Put" userId="81da23f61e521915" providerId="LiveId" clId="{6D6707E2-A621-4ADE-89C2-E591C5277BB5}" dt="2024-03-14T14:53:16.323" v="472"/>
          <ac:spMkLst>
            <pc:docMk/>
            <pc:sldMk cId="407974122" sldId="383"/>
            <ac:spMk id="4" creationId="{3EE74ABF-15A2-3175-5186-ECB9221950EA}"/>
          </ac:spMkLst>
        </pc:spChg>
        <pc:spChg chg="add mod">
          <ac:chgData name="Andre vd Put" userId="81da23f61e521915" providerId="LiveId" clId="{6D6707E2-A621-4ADE-89C2-E591C5277BB5}" dt="2024-03-14T15:05:06.471" v="629" actId="1076"/>
          <ac:spMkLst>
            <pc:docMk/>
            <pc:sldMk cId="407974122" sldId="383"/>
            <ac:spMk id="5" creationId="{5C767613-FB9C-17E9-5032-E3EB8AFDB9F3}"/>
          </ac:spMkLst>
        </pc:spChg>
        <pc:spChg chg="add mod">
          <ac:chgData name="Andre vd Put" userId="81da23f61e521915" providerId="LiveId" clId="{6D6707E2-A621-4ADE-89C2-E591C5277BB5}" dt="2024-03-14T15:05:06.471" v="629" actId="1076"/>
          <ac:spMkLst>
            <pc:docMk/>
            <pc:sldMk cId="407974122" sldId="383"/>
            <ac:spMk id="6" creationId="{1C0A424F-0750-A2E5-89A8-3B3BA8E8CA82}"/>
          </ac:spMkLst>
        </pc:spChg>
        <pc:spChg chg="add mod">
          <ac:chgData name="Andre vd Put" userId="81da23f61e521915" providerId="LiveId" clId="{6D6707E2-A621-4ADE-89C2-E591C5277BB5}" dt="2024-03-14T15:05:06.471" v="629" actId="1076"/>
          <ac:spMkLst>
            <pc:docMk/>
            <pc:sldMk cId="407974122" sldId="383"/>
            <ac:spMk id="7" creationId="{09F1D771-80B5-8C66-D2C4-3B7E301C020B}"/>
          </ac:spMkLst>
        </pc:spChg>
        <pc:spChg chg="add del mod">
          <ac:chgData name="Andre vd Put" userId="81da23f61e521915" providerId="LiveId" clId="{6D6707E2-A621-4ADE-89C2-E591C5277BB5}" dt="2024-03-14T14:55:42.522" v="495" actId="22"/>
          <ac:spMkLst>
            <pc:docMk/>
            <pc:sldMk cId="407974122" sldId="383"/>
            <ac:spMk id="9" creationId="{1481836D-9F6C-7704-CD9B-4ACA7B5785A7}"/>
          </ac:spMkLst>
        </pc:spChg>
        <pc:spChg chg="add mod">
          <ac:chgData name="Andre vd Put" userId="81da23f61e521915" providerId="LiveId" clId="{6D6707E2-A621-4ADE-89C2-E591C5277BB5}" dt="2024-03-14T15:05:06.471" v="629" actId="1076"/>
          <ac:spMkLst>
            <pc:docMk/>
            <pc:sldMk cId="407974122" sldId="383"/>
            <ac:spMk id="10" creationId="{7F7DD497-15C3-B5A1-3B7D-C69F76D11476}"/>
          </ac:spMkLst>
        </pc:spChg>
        <pc:spChg chg="mod">
          <ac:chgData name="Andre vd Put" userId="81da23f61e521915" providerId="LiveId" clId="{6D6707E2-A621-4ADE-89C2-E591C5277BB5}" dt="2024-03-14T15:05:06.471" v="629" actId="1076"/>
          <ac:spMkLst>
            <pc:docMk/>
            <pc:sldMk cId="407974122" sldId="383"/>
            <ac:spMk id="19" creationId="{FC572B51-7B6A-FD7F-9E8A-2CEDE2C7FD78}"/>
          </ac:spMkLst>
        </pc:spChg>
        <pc:spChg chg="mod">
          <ac:chgData name="Andre vd Put" userId="81da23f61e521915" providerId="LiveId" clId="{6D6707E2-A621-4ADE-89C2-E591C5277BB5}" dt="2024-03-14T15:05:06.471" v="629" actId="1076"/>
          <ac:spMkLst>
            <pc:docMk/>
            <pc:sldMk cId="407974122" sldId="383"/>
            <ac:spMk id="20" creationId="{420E99FA-DF9C-0ADE-CD73-19DC20042295}"/>
          </ac:spMkLst>
        </pc:spChg>
        <pc:spChg chg="mod">
          <ac:chgData name="Andre vd Put" userId="81da23f61e521915" providerId="LiveId" clId="{6D6707E2-A621-4ADE-89C2-E591C5277BB5}" dt="2024-03-14T15:05:06.471" v="629" actId="1076"/>
          <ac:spMkLst>
            <pc:docMk/>
            <pc:sldMk cId="407974122" sldId="383"/>
            <ac:spMk id="21" creationId="{7E3D5DC5-7AA2-7DFB-E573-2EDAD7DFC91D}"/>
          </ac:spMkLst>
        </pc:spChg>
        <pc:picChg chg="mod">
          <ac:chgData name="Andre vd Put" userId="81da23f61e521915" providerId="LiveId" clId="{6D6707E2-A621-4ADE-89C2-E591C5277BB5}" dt="2024-03-14T15:05:06.471" v="629" actId="1076"/>
          <ac:picMkLst>
            <pc:docMk/>
            <pc:sldMk cId="407974122" sldId="383"/>
            <ac:picMk id="23" creationId="{03146FF3-3447-CAE3-CAF1-DFA0DA7FE71C}"/>
          </ac:picMkLst>
        </pc:picChg>
      </pc:sldChg>
    </pc:docChg>
  </pc:docChgLst>
  <pc:docChgLst>
    <pc:chgData name="Andre van der Put" userId="81da23f61e521915" providerId="LiveId" clId="{6D6707E2-A621-4ADE-89C2-E591C5277BB5}"/>
    <pc:docChg chg="undo redo custSel addSld delSld modSld sldOrd">
      <pc:chgData name="Andre van der Put" userId="81da23f61e521915" providerId="LiveId" clId="{6D6707E2-A621-4ADE-89C2-E591C5277BB5}" dt="2024-03-19T15:22:17.161" v="2687"/>
      <pc:docMkLst>
        <pc:docMk/>
      </pc:docMkLst>
      <pc:sldChg chg="modSp mod">
        <pc:chgData name="Andre van der Put" userId="81da23f61e521915" providerId="LiveId" clId="{6D6707E2-A621-4ADE-89C2-E591C5277BB5}" dt="2024-03-19T12:13:37.359" v="2677" actId="20577"/>
        <pc:sldMkLst>
          <pc:docMk/>
          <pc:sldMk cId="3952953366" sldId="256"/>
        </pc:sldMkLst>
        <pc:spChg chg="mod">
          <ac:chgData name="Andre van der Put" userId="81da23f61e521915" providerId="LiveId" clId="{6D6707E2-A621-4ADE-89C2-E591C5277BB5}" dt="2024-02-26T13:30:22.623" v="53"/>
          <ac:spMkLst>
            <pc:docMk/>
            <pc:sldMk cId="3952953366" sldId="256"/>
            <ac:spMk id="3" creationId="{00000000-0000-0000-0000-000000000000}"/>
          </ac:spMkLst>
        </pc:spChg>
        <pc:spChg chg="mod">
          <ac:chgData name="Andre van der Put" userId="81da23f61e521915" providerId="LiveId" clId="{6D6707E2-A621-4ADE-89C2-E591C5277BB5}" dt="2024-03-19T12:13:37.359" v="2677" actId="20577"/>
          <ac:spMkLst>
            <pc:docMk/>
            <pc:sldMk cId="3952953366" sldId="256"/>
            <ac:spMk id="4" creationId="{1757F8FB-2F60-429F-9D0C-2BA89AFB405B}"/>
          </ac:spMkLst>
        </pc:spChg>
      </pc:sldChg>
      <pc:sldChg chg="modSp mod">
        <pc:chgData name="Andre van der Put" userId="81da23f61e521915" providerId="LiveId" clId="{6D6707E2-A621-4ADE-89C2-E591C5277BB5}" dt="2024-03-18T13:54:46.566" v="2661" actId="1076"/>
        <pc:sldMkLst>
          <pc:docMk/>
          <pc:sldMk cId="3801430163" sldId="263"/>
        </pc:sldMkLst>
        <pc:spChg chg="mod">
          <ac:chgData name="Andre van der Put" userId="81da23f61e521915" providerId="LiveId" clId="{6D6707E2-A621-4ADE-89C2-E591C5277BB5}" dt="2024-03-18T13:54:45.870" v="2660" actId="1036"/>
          <ac:spMkLst>
            <pc:docMk/>
            <pc:sldMk cId="3801430163" sldId="263"/>
            <ac:spMk id="2" creationId="{C480B8A8-3E50-4E93-9E22-0E2F931B8393}"/>
          </ac:spMkLst>
        </pc:spChg>
        <pc:spChg chg="mod">
          <ac:chgData name="Andre van der Put" userId="81da23f61e521915" providerId="LiveId" clId="{6D6707E2-A621-4ADE-89C2-E591C5277BB5}" dt="2024-03-18T13:54:46.566" v="2661" actId="1076"/>
          <ac:spMkLst>
            <pc:docMk/>
            <pc:sldMk cId="3801430163" sldId="263"/>
            <ac:spMk id="3" creationId="{DAEF0EFE-E895-4C18-8EDA-9E2E2030D7C8}"/>
          </ac:spMkLst>
        </pc:spChg>
        <pc:spChg chg="mod">
          <ac:chgData name="Andre van der Put" userId="81da23f61e521915" providerId="LiveId" clId="{6D6707E2-A621-4ADE-89C2-E591C5277BB5}" dt="2024-02-26T13:30:03.540" v="49"/>
          <ac:spMkLst>
            <pc:docMk/>
            <pc:sldMk cId="3801430163" sldId="263"/>
            <ac:spMk id="19" creationId="{00000000-0000-0000-0000-000000000000}"/>
          </ac:spMkLst>
        </pc:spChg>
        <pc:spChg chg="mod">
          <ac:chgData name="Andre van der Put" userId="81da23f61e521915" providerId="LiveId" clId="{6D6707E2-A621-4ADE-89C2-E591C5277BB5}" dt="2024-02-26T13:33:08.052" v="76"/>
          <ac:spMkLst>
            <pc:docMk/>
            <pc:sldMk cId="3801430163" sldId="263"/>
            <ac:spMk id="20" creationId="{00000000-0000-0000-0000-000000000000}"/>
          </ac:spMkLst>
        </pc:spChg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4134085932" sldId="277"/>
        </pc:sldMkLst>
      </pc:sldChg>
      <pc:sldChg chg="addSp delSp modSp mod">
        <pc:chgData name="Andre van der Put" userId="81da23f61e521915" providerId="LiveId" clId="{6D6707E2-A621-4ADE-89C2-E591C5277BB5}" dt="2024-03-07T14:49:21.297" v="2639" actId="478"/>
        <pc:sldMkLst>
          <pc:docMk/>
          <pc:sldMk cId="2408931309" sldId="278"/>
        </pc:sldMkLst>
        <pc:spChg chg="mod">
          <ac:chgData name="Andre van der Put" userId="81da23f61e521915" providerId="LiveId" clId="{6D6707E2-A621-4ADE-89C2-E591C5277BB5}" dt="2024-02-26T13:31:15.475" v="67" actId="20577"/>
          <ac:spMkLst>
            <pc:docMk/>
            <pc:sldMk cId="2408931309" sldId="278"/>
            <ac:spMk id="3" creationId="{DAEF0EFE-E895-4C18-8EDA-9E2E2030D7C8}"/>
          </ac:spMkLst>
        </pc:spChg>
        <pc:spChg chg="mod">
          <ac:chgData name="Andre van der Put" userId="81da23f61e521915" providerId="LiveId" clId="{6D6707E2-A621-4ADE-89C2-E591C5277BB5}" dt="2024-02-26T13:31:36.730" v="72"/>
          <ac:spMkLst>
            <pc:docMk/>
            <pc:sldMk cId="2408931309" sldId="278"/>
            <ac:spMk id="19" creationId="{00000000-0000-0000-0000-000000000000}"/>
          </ac:spMkLst>
        </pc:spChg>
        <pc:spChg chg="mod">
          <ac:chgData name="Andre van der Put" userId="81da23f61e521915" providerId="LiveId" clId="{6D6707E2-A621-4ADE-89C2-E591C5277BB5}" dt="2024-02-26T13:31:10.390" v="61"/>
          <ac:spMkLst>
            <pc:docMk/>
            <pc:sldMk cId="2408931309" sldId="278"/>
            <ac:spMk id="20" creationId="{00000000-0000-0000-0000-000000000000}"/>
          </ac:spMkLst>
        </pc:spChg>
        <pc:picChg chg="add del mod">
          <ac:chgData name="Andre van der Put" userId="81da23f61e521915" providerId="LiveId" clId="{6D6707E2-A621-4ADE-89C2-E591C5277BB5}" dt="2024-03-07T14:49:21.297" v="2639" actId="478"/>
          <ac:picMkLst>
            <pc:docMk/>
            <pc:sldMk cId="2408931309" sldId="278"/>
            <ac:picMk id="4" creationId="{2F570E7E-1C36-987F-C95D-CB1C9DCAB0E4}"/>
          </ac:picMkLst>
        </pc:picChg>
        <pc:picChg chg="add mod ord">
          <ac:chgData name="Andre van der Put" userId="81da23f61e521915" providerId="LiveId" clId="{6D6707E2-A621-4ADE-89C2-E591C5277BB5}" dt="2024-03-07T14:49:20.774" v="2638" actId="931"/>
          <ac:picMkLst>
            <pc:docMk/>
            <pc:sldMk cId="2408931309" sldId="278"/>
            <ac:picMk id="6" creationId="{5796032E-5C46-C641-15FF-33502A12AAA1}"/>
          </ac:picMkLst>
        </pc:picChg>
        <pc:picChg chg="del">
          <ac:chgData name="Andre van der Put" userId="81da23f61e521915" providerId="LiveId" clId="{6D6707E2-A621-4ADE-89C2-E591C5277BB5}" dt="2024-03-07T14:44:56.778" v="2624" actId="478"/>
          <ac:picMkLst>
            <pc:docMk/>
            <pc:sldMk cId="2408931309" sldId="278"/>
            <ac:picMk id="1026" creationId="{A5056281-DD52-44BD-9221-164C35F1BE50}"/>
          </ac:picMkLst>
        </pc:picChg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2358025512" sldId="337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214011465" sldId="338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3351871113" sldId="339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3270978042" sldId="340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2952732734" sldId="341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2032241812" sldId="342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3707717716" sldId="343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2467241974" sldId="344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1598876075" sldId="345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1880945759" sldId="346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1504551838" sldId="347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4189297187" sldId="348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4122226101" sldId="349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670055528" sldId="350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3189978301" sldId="351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335063989" sldId="352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2847947572" sldId="353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3266693344" sldId="354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3552193822" sldId="355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1742966271" sldId="356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3715273681" sldId="357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4002835171" sldId="358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857098739" sldId="359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2395372293" sldId="360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3260683648" sldId="361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1233647481" sldId="362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2704556472" sldId="363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1714338330" sldId="364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2475180990" sldId="365"/>
        </pc:sldMkLst>
      </pc:sldChg>
      <pc:sldChg chg="del">
        <pc:chgData name="Andre van der Put" userId="81da23f61e521915" providerId="LiveId" clId="{6D6707E2-A621-4ADE-89C2-E591C5277BB5}" dt="2024-02-26T13:16:40.486" v="0" actId="2696"/>
        <pc:sldMkLst>
          <pc:docMk/>
          <pc:sldMk cId="918689043" sldId="366"/>
        </pc:sldMkLst>
      </pc:sldChg>
      <pc:sldChg chg="del">
        <pc:chgData name="Andre van der Put" userId="81da23f61e521915" providerId="LiveId" clId="{6D6707E2-A621-4ADE-89C2-E591C5277BB5}" dt="2024-02-26T13:31:42.026" v="73" actId="47"/>
        <pc:sldMkLst>
          <pc:docMk/>
          <pc:sldMk cId="3224156325" sldId="367"/>
        </pc:sldMkLst>
      </pc:sldChg>
      <pc:sldChg chg="delSp modSp add del mod">
        <pc:chgData name="Andre van der Put" userId="81da23f61e521915" providerId="LiveId" clId="{6D6707E2-A621-4ADE-89C2-E591C5277BB5}" dt="2024-02-26T13:50:31.390" v="166" actId="47"/>
        <pc:sldMkLst>
          <pc:docMk/>
          <pc:sldMk cId="764578529" sldId="368"/>
        </pc:sldMkLst>
        <pc:spChg chg="mod">
          <ac:chgData name="Andre van der Put" userId="81da23f61e521915" providerId="LiveId" clId="{6D6707E2-A621-4ADE-89C2-E591C5277BB5}" dt="2024-02-26T13:18:20.648" v="15" actId="27636"/>
          <ac:spMkLst>
            <pc:docMk/>
            <pc:sldMk cId="764578529" sldId="368"/>
            <ac:spMk id="2" creationId="{99AB66FB-56E6-5969-9D92-547B4F6B21AC}"/>
          </ac:spMkLst>
        </pc:spChg>
        <pc:spChg chg="mod">
          <ac:chgData name="Andre van der Put" userId="81da23f61e521915" providerId="LiveId" clId="{6D6707E2-A621-4ADE-89C2-E591C5277BB5}" dt="2024-02-26T13:17:11" v="12" actId="20577"/>
          <ac:spMkLst>
            <pc:docMk/>
            <pc:sldMk cId="764578529" sldId="368"/>
            <ac:spMk id="3" creationId="{0E4BD772-6142-98F1-2A25-824F27805981}"/>
          </ac:spMkLst>
        </pc:spChg>
        <pc:spChg chg="mod">
          <ac:chgData name="Andre van der Put" userId="81da23f61e521915" providerId="LiveId" clId="{6D6707E2-A621-4ADE-89C2-E591C5277BB5}" dt="2024-02-26T13:29:59.941" v="48"/>
          <ac:spMkLst>
            <pc:docMk/>
            <pc:sldMk cId="764578529" sldId="368"/>
            <ac:spMk id="19" creationId="{2A255296-2598-A0AC-6F85-68D723045937}"/>
          </ac:spMkLst>
        </pc:spChg>
        <pc:spChg chg="mod">
          <ac:chgData name="Andre van der Put" userId="81da23f61e521915" providerId="LiveId" clId="{6D6707E2-A621-4ADE-89C2-E591C5277BB5}" dt="2024-02-26T13:31:04.244" v="60"/>
          <ac:spMkLst>
            <pc:docMk/>
            <pc:sldMk cId="764578529" sldId="368"/>
            <ac:spMk id="20" creationId="{2D6837C8-86E6-3A3E-C991-1084C045728F}"/>
          </ac:spMkLst>
        </pc:spChg>
        <pc:picChg chg="del">
          <ac:chgData name="Andre van der Put" userId="81da23f61e521915" providerId="LiveId" clId="{6D6707E2-A621-4ADE-89C2-E591C5277BB5}" dt="2024-02-26T13:17:18.179" v="13" actId="478"/>
          <ac:picMkLst>
            <pc:docMk/>
            <pc:sldMk cId="764578529" sldId="368"/>
            <ac:picMk id="8" creationId="{ACB240E5-4213-F2FE-A50B-01EF24F02085}"/>
          </ac:picMkLst>
        </pc:picChg>
      </pc:sldChg>
      <pc:sldChg chg="addSp delSp modSp add mod modNotesTx">
        <pc:chgData name="Andre van der Put" userId="81da23f61e521915" providerId="LiveId" clId="{6D6707E2-A621-4ADE-89C2-E591C5277BB5}" dt="2024-03-12T16:14:57.083" v="2640"/>
        <pc:sldMkLst>
          <pc:docMk/>
          <pc:sldMk cId="2467230581" sldId="369"/>
        </pc:sldMkLst>
        <pc:spChg chg="mod">
          <ac:chgData name="Andre van der Put" userId="81da23f61e521915" providerId="LiveId" clId="{6D6707E2-A621-4ADE-89C2-E591C5277BB5}" dt="2024-02-26T13:37:36.916" v="136" actId="20577"/>
          <ac:spMkLst>
            <pc:docMk/>
            <pc:sldMk cId="2467230581" sldId="369"/>
            <ac:spMk id="2" creationId="{9EA75142-B91F-1F0E-4F4B-1462FBCFCF3C}"/>
          </ac:spMkLst>
        </pc:spChg>
        <pc:spChg chg="mod">
          <ac:chgData name="Andre van der Put" userId="81da23f61e521915" providerId="LiveId" clId="{6D6707E2-A621-4ADE-89C2-E591C5277BB5}" dt="2024-02-26T13:50:22.588" v="165" actId="14100"/>
          <ac:spMkLst>
            <pc:docMk/>
            <pc:sldMk cId="2467230581" sldId="369"/>
            <ac:spMk id="3" creationId="{F881274A-0E9B-14A1-0738-8029F3F1A72C}"/>
          </ac:spMkLst>
        </pc:spChg>
        <pc:spChg chg="mod">
          <ac:chgData name="Andre van der Put" userId="81da23f61e521915" providerId="LiveId" clId="{6D6707E2-A621-4ADE-89C2-E591C5277BB5}" dt="2024-02-26T13:29:41.950" v="45" actId="20577"/>
          <ac:spMkLst>
            <pc:docMk/>
            <pc:sldMk cId="2467230581" sldId="369"/>
            <ac:spMk id="19" creationId="{905D318A-38CB-35C8-9BE9-D6DA318DDED1}"/>
          </ac:spMkLst>
        </pc:spChg>
        <pc:spChg chg="mod">
          <ac:chgData name="Andre van der Put" userId="81da23f61e521915" providerId="LiveId" clId="{6D6707E2-A621-4ADE-89C2-E591C5277BB5}" dt="2024-02-26T13:29:30.439" v="41"/>
          <ac:spMkLst>
            <pc:docMk/>
            <pc:sldMk cId="2467230581" sldId="369"/>
            <ac:spMk id="20" creationId="{D795DC16-D25B-CBC7-ED80-C9EFA96B20FE}"/>
          </ac:spMkLst>
        </pc:spChg>
        <pc:picChg chg="add del mod">
          <ac:chgData name="Andre van der Put" userId="81da23f61e521915" providerId="LiveId" clId="{6D6707E2-A621-4ADE-89C2-E591C5277BB5}" dt="2024-02-26T13:27:02.350" v="33" actId="478"/>
          <ac:picMkLst>
            <pc:docMk/>
            <pc:sldMk cId="2467230581" sldId="369"/>
            <ac:picMk id="5" creationId="{40CEC0CF-2594-1D9D-88BD-F16ED13822D1}"/>
          </ac:picMkLst>
        </pc:picChg>
        <pc:picChg chg="add mod">
          <ac:chgData name="Andre van der Put" userId="81da23f61e521915" providerId="LiveId" clId="{6D6707E2-A621-4ADE-89C2-E591C5277BB5}" dt="2024-02-26T13:29:51.770" v="46" actId="1076"/>
          <ac:picMkLst>
            <pc:docMk/>
            <pc:sldMk cId="2467230581" sldId="369"/>
            <ac:picMk id="7" creationId="{C106DBCC-3C1B-060A-B47F-918DF44F45DE}"/>
          </ac:picMkLst>
        </pc:picChg>
      </pc:sldChg>
      <pc:sldChg chg="addSp modSp add mod ord modAnim modNotesTx">
        <pc:chgData name="Andre van der Put" userId="81da23f61e521915" providerId="LiveId" clId="{6D6707E2-A621-4ADE-89C2-E591C5277BB5}" dt="2024-03-12T16:15:50.771" v="2642"/>
        <pc:sldMkLst>
          <pc:docMk/>
          <pc:sldMk cId="482990707" sldId="370"/>
        </pc:sldMkLst>
        <pc:spChg chg="mod">
          <ac:chgData name="Andre van der Put" userId="81da23f61e521915" providerId="LiveId" clId="{6D6707E2-A621-4ADE-89C2-E591C5277BB5}" dt="2024-02-26T13:59:06.258" v="448" actId="20577"/>
          <ac:spMkLst>
            <pc:docMk/>
            <pc:sldMk cId="482990707" sldId="370"/>
            <ac:spMk id="2" creationId="{1D0E51C1-B516-97A0-6691-252E4602D0E8}"/>
          </ac:spMkLst>
        </pc:spChg>
        <pc:spChg chg="mod">
          <ac:chgData name="Andre van der Put" userId="81da23f61e521915" providerId="LiveId" clId="{6D6707E2-A621-4ADE-89C2-E591C5277BB5}" dt="2024-02-26T13:50:47.176" v="171" actId="27636"/>
          <ac:spMkLst>
            <pc:docMk/>
            <pc:sldMk cId="482990707" sldId="370"/>
            <ac:spMk id="3" creationId="{E80CA6C7-78CB-CE53-F10D-D693FA0F3D3D}"/>
          </ac:spMkLst>
        </pc:spChg>
        <pc:spChg chg="add mod">
          <ac:chgData name="Andre van der Put" userId="81da23f61e521915" providerId="LiveId" clId="{6D6707E2-A621-4ADE-89C2-E591C5277BB5}" dt="2024-02-26T14:06:32.779" v="605" actId="20577"/>
          <ac:spMkLst>
            <pc:docMk/>
            <pc:sldMk cId="482990707" sldId="370"/>
            <ac:spMk id="4" creationId="{1CB068C6-5D32-69E6-6033-0EAA0BEF6E8C}"/>
          </ac:spMkLst>
        </pc:spChg>
        <pc:spChg chg="mod">
          <ac:chgData name="Andre van der Put" userId="81da23f61e521915" providerId="LiveId" clId="{6D6707E2-A621-4ADE-89C2-E591C5277BB5}" dt="2024-02-26T13:30:54.513" v="59"/>
          <ac:spMkLst>
            <pc:docMk/>
            <pc:sldMk cId="482990707" sldId="370"/>
            <ac:spMk id="20" creationId="{46D4A102-4285-C400-ADED-5B3D0DC5EA36}"/>
          </ac:spMkLst>
        </pc:spChg>
      </pc:sldChg>
      <pc:sldChg chg="modSp add mod modNotesTx">
        <pc:chgData name="Andre van der Put" userId="81da23f61e521915" providerId="LiveId" clId="{6D6707E2-A621-4ADE-89C2-E591C5277BB5}" dt="2024-03-12T16:15:32.674" v="2641"/>
        <pc:sldMkLst>
          <pc:docMk/>
          <pc:sldMk cId="2812738595" sldId="371"/>
        </pc:sldMkLst>
        <pc:spChg chg="mod">
          <ac:chgData name="Andre van der Put" userId="81da23f61e521915" providerId="LiveId" clId="{6D6707E2-A621-4ADE-89C2-E591C5277BB5}" dt="2024-02-26T13:55:49.030" v="354" actId="6549"/>
          <ac:spMkLst>
            <pc:docMk/>
            <pc:sldMk cId="2812738595" sldId="371"/>
            <ac:spMk id="2" creationId="{882BBE11-231C-1A23-610D-E2FC27761EAA}"/>
          </ac:spMkLst>
        </pc:spChg>
      </pc:sldChg>
      <pc:sldChg chg="addSp delSp modSp add mod ord modAnim modNotesTx">
        <pc:chgData name="Andre van der Put" userId="81da23f61e521915" providerId="LiveId" clId="{6D6707E2-A621-4ADE-89C2-E591C5277BB5}" dt="2024-03-19T15:14:42.637" v="2681"/>
        <pc:sldMkLst>
          <pc:docMk/>
          <pc:sldMk cId="2065737786" sldId="372"/>
        </pc:sldMkLst>
        <pc:spChg chg="mod">
          <ac:chgData name="Andre van der Put" userId="81da23f61e521915" providerId="LiveId" clId="{6D6707E2-A621-4ADE-89C2-E591C5277BB5}" dt="2024-02-26T14:39:17.529" v="706" actId="20577"/>
          <ac:spMkLst>
            <pc:docMk/>
            <pc:sldMk cId="2065737786" sldId="372"/>
            <ac:spMk id="2" creationId="{EEBBE5AD-D060-5CB8-6C0B-EA2D7C46645A}"/>
          </ac:spMkLst>
        </pc:spChg>
        <pc:spChg chg="mod">
          <ac:chgData name="Andre van der Put" userId="81da23f61e521915" providerId="LiveId" clId="{6D6707E2-A621-4ADE-89C2-E591C5277BB5}" dt="2024-02-26T14:30:27.677" v="620" actId="20577"/>
          <ac:spMkLst>
            <pc:docMk/>
            <pc:sldMk cId="2065737786" sldId="372"/>
            <ac:spMk id="3" creationId="{BE5E510D-FB5A-2F58-C212-D018DD9A6AF7}"/>
          </ac:spMkLst>
        </pc:spChg>
        <pc:spChg chg="add mod">
          <ac:chgData name="Andre van der Put" userId="81da23f61e521915" providerId="LiveId" clId="{6D6707E2-A621-4ADE-89C2-E591C5277BB5}" dt="2024-03-19T15:14:42.637" v="2681"/>
          <ac:spMkLst>
            <pc:docMk/>
            <pc:sldMk cId="2065737786" sldId="372"/>
            <ac:spMk id="4" creationId="{9EEA5E9E-C894-AB32-5FBD-E3FB19118550}"/>
          </ac:spMkLst>
        </pc:spChg>
        <pc:grpChg chg="mod">
          <ac:chgData name="Andre van der Put" userId="81da23f61e521915" providerId="LiveId" clId="{6D6707E2-A621-4ADE-89C2-E591C5277BB5}" dt="2024-02-26T14:47:42.675" v="859"/>
          <ac:grpSpMkLst>
            <pc:docMk/>
            <pc:sldMk cId="2065737786" sldId="372"/>
            <ac:grpSpMk id="7" creationId="{74F2F399-3C9D-05DD-A06A-07117BAFF3EF}"/>
          </ac:grpSpMkLst>
        </pc:grpChg>
        <pc:inkChg chg="add del mod">
          <ac:chgData name="Andre van der Put" userId="81da23f61e521915" providerId="LiveId" clId="{6D6707E2-A621-4ADE-89C2-E591C5277BB5}" dt="2024-02-26T14:47:43.358" v="860" actId="9405"/>
          <ac:inkMkLst>
            <pc:docMk/>
            <pc:sldMk cId="2065737786" sldId="372"/>
            <ac:inkMk id="5" creationId="{FEA71DB8-5AB5-58F4-93B6-C9A33E400679}"/>
          </ac:inkMkLst>
        </pc:inkChg>
        <pc:inkChg chg="add del mod">
          <ac:chgData name="Andre van der Put" userId="81da23f61e521915" providerId="LiveId" clId="{6D6707E2-A621-4ADE-89C2-E591C5277BB5}" dt="2024-02-26T14:47:42.675" v="859"/>
          <ac:inkMkLst>
            <pc:docMk/>
            <pc:sldMk cId="2065737786" sldId="372"/>
            <ac:inkMk id="6" creationId="{CFE6CE80-FD8B-1706-DCA1-6223BD32EA63}"/>
          </ac:inkMkLst>
        </pc:inkChg>
        <pc:cxnChg chg="add del">
          <ac:chgData name="Andre van der Put" userId="81da23f61e521915" providerId="LiveId" clId="{6D6707E2-A621-4ADE-89C2-E591C5277BB5}" dt="2024-02-26T14:48:15.089" v="862" actId="11529"/>
          <ac:cxnSpMkLst>
            <pc:docMk/>
            <pc:sldMk cId="2065737786" sldId="372"/>
            <ac:cxnSpMk id="9" creationId="{115D2F53-A49F-321D-36A7-A890A746BDD5}"/>
          </ac:cxnSpMkLst>
        </pc:cxnChg>
        <pc:cxnChg chg="add mod">
          <ac:chgData name="Andre van der Put" userId="81da23f61e521915" providerId="LiveId" clId="{6D6707E2-A621-4ADE-89C2-E591C5277BB5}" dt="2024-02-26T14:50:03.649" v="869" actId="14100"/>
          <ac:cxnSpMkLst>
            <pc:docMk/>
            <pc:sldMk cId="2065737786" sldId="372"/>
            <ac:cxnSpMk id="11" creationId="{9C2E56F9-03D6-A50A-B8E1-790F7ED6F02A}"/>
          </ac:cxnSpMkLst>
        </pc:cxnChg>
      </pc:sldChg>
      <pc:sldChg chg="add del">
        <pc:chgData name="Andre van der Put" userId="81da23f61e521915" providerId="LiveId" clId="{6D6707E2-A621-4ADE-89C2-E591C5277BB5}" dt="2024-02-26T14:55:07.096" v="871" actId="47"/>
        <pc:sldMkLst>
          <pc:docMk/>
          <pc:sldMk cId="2548965358" sldId="373"/>
        </pc:sldMkLst>
      </pc:sldChg>
      <pc:sldChg chg="delSp modSp add mod delAnim modAnim">
        <pc:chgData name="Andre van der Put" userId="81da23f61e521915" providerId="LiveId" clId="{6D6707E2-A621-4ADE-89C2-E591C5277BB5}" dt="2024-02-26T15:14:08.852" v="913" actId="5793"/>
        <pc:sldMkLst>
          <pc:docMk/>
          <pc:sldMk cId="3733377986" sldId="373"/>
        </pc:sldMkLst>
        <pc:spChg chg="mod">
          <ac:chgData name="Andre van der Put" userId="81da23f61e521915" providerId="LiveId" clId="{6D6707E2-A621-4ADE-89C2-E591C5277BB5}" dt="2024-02-26T15:14:08.373" v="912" actId="5793"/>
          <ac:spMkLst>
            <pc:docMk/>
            <pc:sldMk cId="3733377986" sldId="373"/>
            <ac:spMk id="2" creationId="{3FA1B456-CD64-C5E7-F6C6-37F29287091E}"/>
          </ac:spMkLst>
        </pc:spChg>
        <pc:spChg chg="del">
          <ac:chgData name="Andre van der Put" userId="81da23f61e521915" providerId="LiveId" clId="{6D6707E2-A621-4ADE-89C2-E591C5277BB5}" dt="2024-02-26T15:13:52.460" v="907" actId="478"/>
          <ac:spMkLst>
            <pc:docMk/>
            <pc:sldMk cId="3733377986" sldId="373"/>
            <ac:spMk id="4" creationId="{358B3CB1-5361-EE3F-BADF-945451968C83}"/>
          </ac:spMkLst>
        </pc:spChg>
        <pc:cxnChg chg="del">
          <ac:chgData name="Andre van der Put" userId="81da23f61e521915" providerId="LiveId" clId="{6D6707E2-A621-4ADE-89C2-E591C5277BB5}" dt="2024-02-26T14:55:23.764" v="873" actId="478"/>
          <ac:cxnSpMkLst>
            <pc:docMk/>
            <pc:sldMk cId="3733377986" sldId="373"/>
            <ac:cxnSpMk id="11" creationId="{B2054705-D140-7097-6C1A-673F81B9761F}"/>
          </ac:cxnSpMkLst>
        </pc:cxnChg>
      </pc:sldChg>
      <pc:sldChg chg="addSp delSp modSp add mod modAnim">
        <pc:chgData name="Andre van der Put" userId="81da23f61e521915" providerId="LiveId" clId="{6D6707E2-A621-4ADE-89C2-E591C5277BB5}" dt="2024-03-19T15:18:19.795" v="2684"/>
        <pc:sldMkLst>
          <pc:docMk/>
          <pc:sldMk cId="2047770394" sldId="374"/>
        </pc:sldMkLst>
        <pc:spChg chg="mod">
          <ac:chgData name="Andre van der Put" userId="81da23f61e521915" providerId="LiveId" clId="{6D6707E2-A621-4ADE-89C2-E591C5277BB5}" dt="2024-02-26T15:27:59.771" v="980" actId="20577"/>
          <ac:spMkLst>
            <pc:docMk/>
            <pc:sldMk cId="2047770394" sldId="374"/>
            <ac:spMk id="2" creationId="{3E24F8D3-49D1-329C-DDED-E4C06C4FF8B0}"/>
          </ac:spMkLst>
        </pc:spChg>
        <pc:spChg chg="mod">
          <ac:chgData name="Andre van der Put" userId="81da23f61e521915" providerId="LiveId" clId="{6D6707E2-A621-4ADE-89C2-E591C5277BB5}" dt="2024-02-26T15:18:59.961" v="920" actId="20577"/>
          <ac:spMkLst>
            <pc:docMk/>
            <pc:sldMk cId="2047770394" sldId="374"/>
            <ac:spMk id="3" creationId="{0E00A935-8122-B034-7321-3FBC3172D451}"/>
          </ac:spMkLst>
        </pc:spChg>
        <pc:spChg chg="add del mod">
          <ac:chgData name="Andre van der Put" userId="81da23f61e521915" providerId="LiveId" clId="{6D6707E2-A621-4ADE-89C2-E591C5277BB5}" dt="2024-02-26T15:27:07.864" v="960"/>
          <ac:spMkLst>
            <pc:docMk/>
            <pc:sldMk cId="2047770394" sldId="374"/>
            <ac:spMk id="4" creationId="{AB1C6D50-AA1E-3779-FBAC-52A9B9B5776C}"/>
          </ac:spMkLst>
        </pc:spChg>
        <pc:spChg chg="add mod">
          <ac:chgData name="Andre van der Put" userId="81da23f61e521915" providerId="LiveId" clId="{6D6707E2-A621-4ADE-89C2-E591C5277BB5}" dt="2024-03-19T15:18:19.795" v="2684"/>
          <ac:spMkLst>
            <pc:docMk/>
            <pc:sldMk cId="2047770394" sldId="374"/>
            <ac:spMk id="5" creationId="{07B17A36-E526-E6CA-6428-E08482EBC475}"/>
          </ac:spMkLst>
        </pc:spChg>
        <pc:spChg chg="add mod">
          <ac:chgData name="Andre van der Put" userId="81da23f61e521915" providerId="LiveId" clId="{6D6707E2-A621-4ADE-89C2-E591C5277BB5}" dt="2024-03-19T15:17:49.937" v="2682"/>
          <ac:spMkLst>
            <pc:docMk/>
            <pc:sldMk cId="2047770394" sldId="374"/>
            <ac:spMk id="9" creationId="{DB1A1F70-1A7E-E48D-2AA7-0C76940D187C}"/>
          </ac:spMkLst>
        </pc:spChg>
        <pc:spChg chg="add mod">
          <ac:chgData name="Andre van der Put" userId="81da23f61e521915" providerId="LiveId" clId="{6D6707E2-A621-4ADE-89C2-E591C5277BB5}" dt="2024-02-26T15:41:55.315" v="1522" actId="692"/>
          <ac:spMkLst>
            <pc:docMk/>
            <pc:sldMk cId="2047770394" sldId="374"/>
            <ac:spMk id="10" creationId="{6245478D-C401-7576-9619-10220B9D5D93}"/>
          </ac:spMkLst>
        </pc:spChg>
        <pc:spChg chg="add mod">
          <ac:chgData name="Andre van der Put" userId="81da23f61e521915" providerId="LiveId" clId="{6D6707E2-A621-4ADE-89C2-E591C5277BB5}" dt="2024-02-26T15:35:30.632" v="1149" actId="767"/>
          <ac:spMkLst>
            <pc:docMk/>
            <pc:sldMk cId="2047770394" sldId="374"/>
            <ac:spMk id="11" creationId="{964223BC-DF87-1551-8F3A-D1A3E7092B94}"/>
          </ac:spMkLst>
        </pc:spChg>
        <pc:cxnChg chg="add mod">
          <ac:chgData name="Andre van der Put" userId="81da23f61e521915" providerId="LiveId" clId="{6D6707E2-A621-4ADE-89C2-E591C5277BB5}" dt="2024-02-26T15:33:23.952" v="1140" actId="14100"/>
          <ac:cxnSpMkLst>
            <pc:docMk/>
            <pc:sldMk cId="2047770394" sldId="374"/>
            <ac:cxnSpMk id="7" creationId="{16941FA6-9DD5-4154-ECFF-5381B6987BBF}"/>
          </ac:cxnSpMkLst>
        </pc:cxnChg>
        <pc:cxnChg chg="add mod">
          <ac:chgData name="Andre van der Put" userId="81da23f61e521915" providerId="LiveId" clId="{6D6707E2-A621-4ADE-89C2-E591C5277BB5}" dt="2024-02-26T15:40:41.752" v="1517" actId="692"/>
          <ac:cxnSpMkLst>
            <pc:docMk/>
            <pc:sldMk cId="2047770394" sldId="374"/>
            <ac:cxnSpMk id="13" creationId="{F7EB0EFA-B51D-A41D-313B-328E49A2F0AA}"/>
          </ac:cxnSpMkLst>
        </pc:cxnChg>
        <pc:cxnChg chg="add mod">
          <ac:chgData name="Andre van der Put" userId="81da23f61e521915" providerId="LiveId" clId="{6D6707E2-A621-4ADE-89C2-E591C5277BB5}" dt="2024-02-26T15:41:00.310" v="1519" actId="692"/>
          <ac:cxnSpMkLst>
            <pc:docMk/>
            <pc:sldMk cId="2047770394" sldId="374"/>
            <ac:cxnSpMk id="15" creationId="{C4A9A100-75E4-7B15-48D9-358805FC97F1}"/>
          </ac:cxnSpMkLst>
        </pc:cxnChg>
      </pc:sldChg>
      <pc:sldChg chg="addSp modSp add mod ord modAnim modNotesTx">
        <pc:chgData name="Andre van der Put" userId="81da23f61e521915" providerId="LiveId" clId="{6D6707E2-A621-4ADE-89C2-E591C5277BB5}" dt="2024-03-12T16:19:16.991" v="2647"/>
        <pc:sldMkLst>
          <pc:docMk/>
          <pc:sldMk cId="1741693688" sldId="375"/>
        </pc:sldMkLst>
        <pc:spChg chg="mod">
          <ac:chgData name="Andre van der Put" userId="81da23f61e521915" providerId="LiveId" clId="{6D6707E2-A621-4ADE-89C2-E591C5277BB5}" dt="2024-03-07T11:57:17.699" v="2486"/>
          <ac:spMkLst>
            <pc:docMk/>
            <pc:sldMk cId="1741693688" sldId="375"/>
            <ac:spMk id="2" creationId="{F5EA3F89-101F-002A-AF81-EB360A668098}"/>
          </ac:spMkLst>
        </pc:spChg>
        <pc:spChg chg="mod">
          <ac:chgData name="Andre van der Put" userId="81da23f61e521915" providerId="LiveId" clId="{6D6707E2-A621-4ADE-89C2-E591C5277BB5}" dt="2024-02-26T16:24:27.443" v="1653" actId="20577"/>
          <ac:spMkLst>
            <pc:docMk/>
            <pc:sldMk cId="1741693688" sldId="375"/>
            <ac:spMk id="3" creationId="{7D5E8D46-B784-5B18-EF49-21DE5540ED83}"/>
          </ac:spMkLst>
        </pc:spChg>
        <pc:spChg chg="add mod">
          <ac:chgData name="Andre van der Put" userId="81da23f61e521915" providerId="LiveId" clId="{6D6707E2-A621-4ADE-89C2-E591C5277BB5}" dt="2024-03-05T14:21:56.384" v="1750" actId="14100"/>
          <ac:spMkLst>
            <pc:docMk/>
            <pc:sldMk cId="1741693688" sldId="375"/>
            <ac:spMk id="4" creationId="{AD1F536E-761F-1313-8A72-5C4048427A6B}"/>
          </ac:spMkLst>
        </pc:spChg>
        <pc:picChg chg="add mod">
          <ac:chgData name="Andre van der Put" userId="81da23f61e521915" providerId="LiveId" clId="{6D6707E2-A621-4ADE-89C2-E591C5277BB5}" dt="2024-02-26T16:23:19.626" v="1631" actId="1037"/>
          <ac:picMkLst>
            <pc:docMk/>
            <pc:sldMk cId="1741693688" sldId="375"/>
            <ac:picMk id="5" creationId="{78B5B983-ED7E-45CB-D30D-E30873EC356C}"/>
          </ac:picMkLst>
        </pc:picChg>
        <pc:cxnChg chg="add mod">
          <ac:chgData name="Andre van der Put" userId="81da23f61e521915" providerId="LiveId" clId="{6D6707E2-A621-4ADE-89C2-E591C5277BB5}" dt="2024-03-05T14:21:24.799" v="1748" actId="208"/>
          <ac:cxnSpMkLst>
            <pc:docMk/>
            <pc:sldMk cId="1741693688" sldId="375"/>
            <ac:cxnSpMk id="7" creationId="{97002385-6977-DCA0-A10D-BA48862B1611}"/>
          </ac:cxnSpMkLst>
        </pc:cxnChg>
      </pc:sldChg>
      <pc:sldChg chg="addSp modSp add mod ord modAnim modNotesTx">
        <pc:chgData name="Andre van der Put" userId="81da23f61e521915" providerId="LiveId" clId="{6D6707E2-A621-4ADE-89C2-E591C5277BB5}" dt="2024-03-12T16:18:56.115" v="2646"/>
        <pc:sldMkLst>
          <pc:docMk/>
          <pc:sldMk cId="4256022346" sldId="376"/>
        </pc:sldMkLst>
        <pc:spChg chg="mod ord">
          <ac:chgData name="Andre van der Put" userId="81da23f61e521915" providerId="LiveId" clId="{6D6707E2-A621-4ADE-89C2-E591C5277BB5}" dt="2024-03-05T14:28:18.379" v="1769" actId="20577"/>
          <ac:spMkLst>
            <pc:docMk/>
            <pc:sldMk cId="4256022346" sldId="376"/>
            <ac:spMk id="2" creationId="{3DE902F7-B137-13AB-96B0-AB2A9280A10C}"/>
          </ac:spMkLst>
        </pc:spChg>
        <pc:spChg chg="mod">
          <ac:chgData name="Andre van der Put" userId="81da23f61e521915" providerId="LiveId" clId="{6D6707E2-A621-4ADE-89C2-E591C5277BB5}" dt="2024-03-05T14:11:26.660" v="1673" actId="20577"/>
          <ac:spMkLst>
            <pc:docMk/>
            <pc:sldMk cId="4256022346" sldId="376"/>
            <ac:spMk id="3" creationId="{2F62C36C-0939-3F23-1292-C4A18640FF4C}"/>
          </ac:spMkLst>
        </pc:spChg>
        <pc:picChg chg="add mod">
          <ac:chgData name="Andre van der Put" userId="81da23f61e521915" providerId="LiveId" clId="{6D6707E2-A621-4ADE-89C2-E591C5277BB5}" dt="2024-03-05T14:13:19.973" v="1676" actId="1076"/>
          <ac:picMkLst>
            <pc:docMk/>
            <pc:sldMk cId="4256022346" sldId="376"/>
            <ac:picMk id="5" creationId="{4A271756-0BC7-193D-29AE-5A6E618C0F13}"/>
          </ac:picMkLst>
        </pc:picChg>
        <pc:picChg chg="add mod">
          <ac:chgData name="Andre van der Put" userId="81da23f61e521915" providerId="LiveId" clId="{6D6707E2-A621-4ADE-89C2-E591C5277BB5}" dt="2024-03-05T14:26:04.769" v="1761" actId="692"/>
          <ac:picMkLst>
            <pc:docMk/>
            <pc:sldMk cId="4256022346" sldId="376"/>
            <ac:picMk id="10" creationId="{99A2055D-CEA5-4D9D-EE78-8EFFFF21D862}"/>
          </ac:picMkLst>
        </pc:picChg>
        <pc:cxnChg chg="add mod">
          <ac:chgData name="Andre van der Put" userId="81da23f61e521915" providerId="LiveId" clId="{6D6707E2-A621-4ADE-89C2-E591C5277BB5}" dt="2024-03-05T14:26:30.166" v="1764" actId="1076"/>
          <ac:cxnSpMkLst>
            <pc:docMk/>
            <pc:sldMk cId="4256022346" sldId="376"/>
            <ac:cxnSpMk id="7" creationId="{9C126EAD-E3CB-EA63-7527-640DBE53DD05}"/>
          </ac:cxnSpMkLst>
        </pc:cxnChg>
        <pc:cxnChg chg="add mod">
          <ac:chgData name="Andre van der Put" userId="81da23f61e521915" providerId="LiveId" clId="{6D6707E2-A621-4ADE-89C2-E591C5277BB5}" dt="2024-03-05T14:26:26.386" v="1763" actId="692"/>
          <ac:cxnSpMkLst>
            <pc:docMk/>
            <pc:sldMk cId="4256022346" sldId="376"/>
            <ac:cxnSpMk id="12" creationId="{0A0DB43B-C8D6-808B-598E-3FE51C07CA82}"/>
          </ac:cxnSpMkLst>
        </pc:cxnChg>
      </pc:sldChg>
      <pc:sldChg chg="modSp add mod ord modAnim modNotesTx">
        <pc:chgData name="Andre van der Put" userId="81da23f61e521915" providerId="LiveId" clId="{6D6707E2-A621-4ADE-89C2-E591C5277BB5}" dt="2024-03-19T15:20:00.643" v="2686"/>
        <pc:sldMkLst>
          <pc:docMk/>
          <pc:sldMk cId="3688373309" sldId="377"/>
        </pc:sldMkLst>
        <pc:spChg chg="mod">
          <ac:chgData name="Andre van der Put" userId="81da23f61e521915" providerId="LiveId" clId="{6D6707E2-A621-4ADE-89C2-E591C5277BB5}" dt="2024-03-19T15:20:00.643" v="2686"/>
          <ac:spMkLst>
            <pc:docMk/>
            <pc:sldMk cId="3688373309" sldId="377"/>
            <ac:spMk id="2" creationId="{5A891009-DA19-2136-E874-E5F0C2C75CFC}"/>
          </ac:spMkLst>
        </pc:spChg>
        <pc:spChg chg="mod">
          <ac:chgData name="Andre van der Put" userId="81da23f61e521915" providerId="LiveId" clId="{6D6707E2-A621-4ADE-89C2-E591C5277BB5}" dt="2024-03-05T14:29:52.530" v="1790" actId="20577"/>
          <ac:spMkLst>
            <pc:docMk/>
            <pc:sldMk cId="3688373309" sldId="377"/>
            <ac:spMk id="3" creationId="{91C5F51F-F414-450F-A677-8B97445C3995}"/>
          </ac:spMkLst>
        </pc:spChg>
      </pc:sldChg>
      <pc:sldChg chg="addSp delSp modSp add mod delAnim modAnim modNotesTx">
        <pc:chgData name="Andre van der Put" userId="81da23f61e521915" providerId="LiveId" clId="{6D6707E2-A621-4ADE-89C2-E591C5277BB5}" dt="2024-03-12T16:18:32.254" v="2645"/>
        <pc:sldMkLst>
          <pc:docMk/>
          <pc:sldMk cId="2014014700" sldId="378"/>
        </pc:sldMkLst>
        <pc:spChg chg="del">
          <ac:chgData name="Andre van der Put" userId="81da23f61e521915" providerId="LiveId" clId="{6D6707E2-A621-4ADE-89C2-E591C5277BB5}" dt="2024-03-05T14:52:45.511" v="2061" actId="478"/>
          <ac:spMkLst>
            <pc:docMk/>
            <pc:sldMk cId="2014014700" sldId="378"/>
            <ac:spMk id="2" creationId="{50D20652-423D-81FE-ABE1-8B74B96AC1F1}"/>
          </ac:spMkLst>
        </pc:spChg>
        <pc:spChg chg="add mod">
          <ac:chgData name="Andre van der Put" userId="81da23f61e521915" providerId="LiveId" clId="{6D6707E2-A621-4ADE-89C2-E591C5277BB5}" dt="2024-03-07T12:10:11.311" v="2507" actId="1076"/>
          <ac:spMkLst>
            <pc:docMk/>
            <pc:sldMk cId="2014014700" sldId="378"/>
            <ac:spMk id="2" creationId="{9CDBE0CF-CD77-116E-2FFA-4CC0C098ED97}"/>
          </ac:spMkLst>
        </pc:spChg>
        <pc:spChg chg="mod">
          <ac:chgData name="Andre van der Put" userId="81da23f61e521915" providerId="LiveId" clId="{6D6707E2-A621-4ADE-89C2-E591C5277BB5}" dt="2024-03-05T14:52:29.936" v="2060" actId="20577"/>
          <ac:spMkLst>
            <pc:docMk/>
            <pc:sldMk cId="2014014700" sldId="378"/>
            <ac:spMk id="3" creationId="{190ABD2D-663B-182A-11F4-ED04BFBF4EA9}"/>
          </ac:spMkLst>
        </pc:spChg>
        <pc:spChg chg="add mod">
          <ac:chgData name="Andre van der Put" userId="81da23f61e521915" providerId="LiveId" clId="{6D6707E2-A621-4ADE-89C2-E591C5277BB5}" dt="2024-03-07T12:10:15.853" v="2508" actId="1076"/>
          <ac:spMkLst>
            <pc:docMk/>
            <pc:sldMk cId="2014014700" sldId="378"/>
            <ac:spMk id="4" creationId="{44D99D4B-DA6C-47F7-D9D8-72E2FD5AAFC3}"/>
          </ac:spMkLst>
        </pc:spChg>
        <pc:spChg chg="add mod ord">
          <ac:chgData name="Andre van der Put" userId="81da23f61e521915" providerId="LiveId" clId="{6D6707E2-A621-4ADE-89C2-E591C5277BB5}" dt="2024-03-07T10:18:08.311" v="2163" actId="6549"/>
          <ac:spMkLst>
            <pc:docMk/>
            <pc:sldMk cId="2014014700" sldId="378"/>
            <ac:spMk id="5" creationId="{0E9C2455-6931-6F02-ED36-AF679FB11D3D}"/>
          </ac:spMkLst>
        </pc:spChg>
        <pc:spChg chg="add mod">
          <ac:chgData name="Andre van der Put" userId="81da23f61e521915" providerId="LiveId" clId="{6D6707E2-A621-4ADE-89C2-E591C5277BB5}" dt="2024-03-07T12:10:22.460" v="2510" actId="1076"/>
          <ac:spMkLst>
            <pc:docMk/>
            <pc:sldMk cId="2014014700" sldId="378"/>
            <ac:spMk id="6" creationId="{D3F65AA9-3571-43D4-F7D5-7420AEA0C7A1}"/>
          </ac:spMkLst>
        </pc:spChg>
        <pc:spChg chg="add mod">
          <ac:chgData name="Andre van der Put" userId="81da23f61e521915" providerId="LiveId" clId="{6D6707E2-A621-4ADE-89C2-E591C5277BB5}" dt="2024-03-07T10:30:29.325" v="2262" actId="1582"/>
          <ac:spMkLst>
            <pc:docMk/>
            <pc:sldMk cId="2014014700" sldId="378"/>
            <ac:spMk id="8" creationId="{11D4E6A0-5F41-9780-7AA3-45F878C6C8E4}"/>
          </ac:spMkLst>
        </pc:spChg>
        <pc:spChg chg="add mod">
          <ac:chgData name="Andre van der Put" userId="81da23f61e521915" providerId="LiveId" clId="{6D6707E2-A621-4ADE-89C2-E591C5277BB5}" dt="2024-03-07T10:32:15.303" v="2273" actId="1076"/>
          <ac:spMkLst>
            <pc:docMk/>
            <pc:sldMk cId="2014014700" sldId="378"/>
            <ac:spMk id="9" creationId="{716861FF-B917-9B5E-EB7A-97D799656222}"/>
          </ac:spMkLst>
        </pc:spChg>
        <pc:picChg chg="add mod">
          <ac:chgData name="Andre van der Put" userId="81da23f61e521915" providerId="LiveId" clId="{6D6707E2-A621-4ADE-89C2-E591C5277BB5}" dt="2024-03-05T14:52:51.556" v="2063" actId="1076"/>
          <ac:picMkLst>
            <pc:docMk/>
            <pc:sldMk cId="2014014700" sldId="378"/>
            <ac:picMk id="7" creationId="{30C4179B-8AC7-53E6-0E4A-D297612DEA81}"/>
          </ac:picMkLst>
        </pc:picChg>
        <pc:picChg chg="add del mod">
          <ac:chgData name="Andre van der Put" userId="81da23f61e521915" providerId="LiveId" clId="{6D6707E2-A621-4ADE-89C2-E591C5277BB5}" dt="2024-03-05T14:55:11.260" v="2070" actId="478"/>
          <ac:picMkLst>
            <pc:docMk/>
            <pc:sldMk cId="2014014700" sldId="378"/>
            <ac:picMk id="9" creationId="{E9C578F5-9ADA-6AB9-FEB4-0C9C1EE83058}"/>
          </ac:picMkLst>
        </pc:picChg>
        <pc:picChg chg="add del mod">
          <ac:chgData name="Andre van der Put" userId="81da23f61e521915" providerId="LiveId" clId="{6D6707E2-A621-4ADE-89C2-E591C5277BB5}" dt="2024-03-05T14:55:10.492" v="2069" actId="478"/>
          <ac:picMkLst>
            <pc:docMk/>
            <pc:sldMk cId="2014014700" sldId="378"/>
            <ac:picMk id="11" creationId="{E19E459B-F747-A941-D40B-5D676654EA84}"/>
          </ac:picMkLst>
        </pc:picChg>
        <pc:picChg chg="add mod">
          <ac:chgData name="Andre van der Put" userId="81da23f61e521915" providerId="LiveId" clId="{6D6707E2-A621-4ADE-89C2-E591C5277BB5}" dt="2024-03-05T14:55:45.039" v="2076" actId="1076"/>
          <ac:picMkLst>
            <pc:docMk/>
            <pc:sldMk cId="2014014700" sldId="378"/>
            <ac:picMk id="13" creationId="{35132D4B-A745-007C-9BBA-F675C3AF9DBE}"/>
          </ac:picMkLst>
        </pc:picChg>
        <pc:picChg chg="add mod">
          <ac:chgData name="Andre van der Put" userId="81da23f61e521915" providerId="LiveId" clId="{6D6707E2-A621-4ADE-89C2-E591C5277BB5}" dt="2024-03-05T14:55:43.367" v="2075" actId="1076"/>
          <ac:picMkLst>
            <pc:docMk/>
            <pc:sldMk cId="2014014700" sldId="378"/>
            <ac:picMk id="15" creationId="{47B8C976-D084-F7E3-072B-A85133ABDAB0}"/>
          </ac:picMkLst>
        </pc:picChg>
        <pc:cxnChg chg="add mod">
          <ac:chgData name="Andre van der Put" userId="81da23f61e521915" providerId="LiveId" clId="{6D6707E2-A621-4ADE-89C2-E591C5277BB5}" dt="2024-03-05T14:56:01.441" v="2078" actId="692"/>
          <ac:cxnSpMkLst>
            <pc:docMk/>
            <pc:sldMk cId="2014014700" sldId="378"/>
            <ac:cxnSpMk id="17" creationId="{FD0ACD8D-4C40-21DD-9F56-C38541A34408}"/>
          </ac:cxnSpMkLst>
        </pc:cxnChg>
        <pc:cxnChg chg="add mod">
          <ac:chgData name="Andre van der Put" userId="81da23f61e521915" providerId="LiveId" clId="{6D6707E2-A621-4ADE-89C2-E591C5277BB5}" dt="2024-03-05T14:56:22.372" v="2082" actId="1076"/>
          <ac:cxnSpMkLst>
            <pc:docMk/>
            <pc:sldMk cId="2014014700" sldId="378"/>
            <ac:cxnSpMk id="22" creationId="{5340DE05-6081-1919-5D00-34DFD3D23767}"/>
          </ac:cxnSpMkLst>
        </pc:cxnChg>
      </pc:sldChg>
      <pc:sldChg chg="addSp delSp modSp add mod ord delAnim modAnim modNotesTx">
        <pc:chgData name="Andre van der Put" userId="81da23f61e521915" providerId="LiveId" clId="{6D6707E2-A621-4ADE-89C2-E591C5277BB5}" dt="2024-03-12T16:19:41.446" v="2648"/>
        <pc:sldMkLst>
          <pc:docMk/>
          <pc:sldMk cId="1910053058" sldId="379"/>
        </pc:sldMkLst>
        <pc:spChg chg="del">
          <ac:chgData name="Andre van der Put" userId="81da23f61e521915" providerId="LiveId" clId="{6D6707E2-A621-4ADE-89C2-E591C5277BB5}" dt="2024-03-07T10:43:16.407" v="2278" actId="478"/>
          <ac:spMkLst>
            <pc:docMk/>
            <pc:sldMk cId="1910053058" sldId="379"/>
            <ac:spMk id="2" creationId="{5A891009-DA19-2136-E874-E5F0C2C75CFC}"/>
          </ac:spMkLst>
        </pc:spChg>
        <pc:spChg chg="mod">
          <ac:chgData name="Andre van der Put" userId="81da23f61e521915" providerId="LiveId" clId="{6D6707E2-A621-4ADE-89C2-E591C5277BB5}" dt="2024-03-07T10:43:23.485" v="2298" actId="20577"/>
          <ac:spMkLst>
            <pc:docMk/>
            <pc:sldMk cId="1910053058" sldId="379"/>
            <ac:spMk id="3" creationId="{91C5F51F-F414-450F-A677-8B97445C3995}"/>
          </ac:spMkLst>
        </pc:spChg>
        <pc:spChg chg="add mod ord">
          <ac:chgData name="Andre van der Put" userId="81da23f61e521915" providerId="LiveId" clId="{6D6707E2-A621-4ADE-89C2-E591C5277BB5}" dt="2024-03-07T10:57:43.799" v="2387" actId="313"/>
          <ac:spMkLst>
            <pc:docMk/>
            <pc:sldMk cId="1910053058" sldId="379"/>
            <ac:spMk id="5" creationId="{A4CFCECA-F827-962F-8FF3-E38B75F625A6}"/>
          </ac:spMkLst>
        </pc:spChg>
        <pc:spChg chg="add mod">
          <ac:chgData name="Andre van der Put" userId="81da23f61e521915" providerId="LiveId" clId="{6D6707E2-A621-4ADE-89C2-E591C5277BB5}" dt="2024-03-07T10:57:13.617" v="2384"/>
          <ac:spMkLst>
            <pc:docMk/>
            <pc:sldMk cId="1910053058" sldId="379"/>
            <ac:spMk id="18" creationId="{9F344BB6-A602-1111-E3CC-33D93DA54EC9}"/>
          </ac:spMkLst>
        </pc:spChg>
        <pc:picChg chg="add mod">
          <ac:chgData name="Andre van der Put" userId="81da23f61e521915" providerId="LiveId" clId="{6D6707E2-A621-4ADE-89C2-E591C5277BB5}" dt="2024-03-07T10:43:31.288" v="2300" actId="1076"/>
          <ac:picMkLst>
            <pc:docMk/>
            <pc:sldMk cId="1910053058" sldId="379"/>
            <ac:picMk id="7" creationId="{902E2ABD-2D4A-B468-9CCF-EDA813372540}"/>
          </ac:picMkLst>
        </pc:picChg>
        <pc:picChg chg="add del mod">
          <ac:chgData name="Andre van der Put" userId="81da23f61e521915" providerId="LiveId" clId="{6D6707E2-A621-4ADE-89C2-E591C5277BB5}" dt="2024-03-07T10:45:02.931" v="2303" actId="478"/>
          <ac:picMkLst>
            <pc:docMk/>
            <pc:sldMk cId="1910053058" sldId="379"/>
            <ac:picMk id="9" creationId="{9BDA0E9F-8FBD-56ED-18AF-E8134BF88126}"/>
          </ac:picMkLst>
        </pc:picChg>
        <pc:picChg chg="add mod">
          <ac:chgData name="Andre van der Put" userId="81da23f61e521915" providerId="LiveId" clId="{6D6707E2-A621-4ADE-89C2-E591C5277BB5}" dt="2024-03-07T10:45:41.130" v="2308" actId="1076"/>
          <ac:picMkLst>
            <pc:docMk/>
            <pc:sldMk cId="1910053058" sldId="379"/>
            <ac:picMk id="11" creationId="{0C73A62B-183B-22A2-0B9F-552BB0D1FE46}"/>
          </ac:picMkLst>
        </pc:picChg>
        <pc:picChg chg="add mod">
          <ac:chgData name="Andre van der Put" userId="81da23f61e521915" providerId="LiveId" clId="{6D6707E2-A621-4ADE-89C2-E591C5277BB5}" dt="2024-03-07T10:45:42.780" v="2309" actId="1076"/>
          <ac:picMkLst>
            <pc:docMk/>
            <pc:sldMk cId="1910053058" sldId="379"/>
            <ac:picMk id="13" creationId="{1E02CD61-2389-4474-EB01-2E5D93C4D594}"/>
          </ac:picMkLst>
        </pc:picChg>
        <pc:cxnChg chg="add mod">
          <ac:chgData name="Andre van der Put" userId="81da23f61e521915" providerId="LiveId" clId="{6D6707E2-A621-4ADE-89C2-E591C5277BB5}" dt="2024-03-07T10:46:12.094" v="2311" actId="208"/>
          <ac:cxnSpMkLst>
            <pc:docMk/>
            <pc:sldMk cId="1910053058" sldId="379"/>
            <ac:cxnSpMk id="15" creationId="{FB1F1930-61F3-4FE8-815A-AFEDC2BA6890}"/>
          </ac:cxnSpMkLst>
        </pc:cxnChg>
        <pc:cxnChg chg="add mod">
          <ac:chgData name="Andre van der Put" userId="81da23f61e521915" providerId="LiveId" clId="{6D6707E2-A621-4ADE-89C2-E591C5277BB5}" dt="2024-03-07T10:46:24.477" v="2313" actId="208"/>
          <ac:cxnSpMkLst>
            <pc:docMk/>
            <pc:sldMk cId="1910053058" sldId="379"/>
            <ac:cxnSpMk id="17" creationId="{D20BC308-1581-D129-0CB5-32D52CFB44CC}"/>
          </ac:cxnSpMkLst>
        </pc:cxnChg>
      </pc:sldChg>
      <pc:sldChg chg="addSp delSp modSp add mod ord addAnim delAnim modAnim modNotesTx">
        <pc:chgData name="Andre van der Put" userId="81da23f61e521915" providerId="LiveId" clId="{6D6707E2-A621-4ADE-89C2-E591C5277BB5}" dt="2024-03-19T15:22:17.161" v="2687"/>
        <pc:sldMkLst>
          <pc:docMk/>
          <pc:sldMk cId="466739515" sldId="380"/>
        </pc:sldMkLst>
        <pc:spChg chg="add del mod ord">
          <ac:chgData name="Andre van der Put" userId="81da23f61e521915" providerId="LiveId" clId="{6D6707E2-A621-4ADE-89C2-E591C5277BB5}" dt="2024-03-19T15:22:17.161" v="2687"/>
          <ac:spMkLst>
            <pc:docMk/>
            <pc:sldMk cId="466739515" sldId="380"/>
            <ac:spMk id="2" creationId="{5A891009-DA19-2136-E874-E5F0C2C75CFC}"/>
          </ac:spMkLst>
        </pc:spChg>
        <pc:spChg chg="mod">
          <ac:chgData name="Andre van der Put" userId="81da23f61e521915" providerId="LiveId" clId="{6D6707E2-A621-4ADE-89C2-E591C5277BB5}" dt="2024-03-07T11:05:15.680" v="2426"/>
          <ac:spMkLst>
            <pc:docMk/>
            <pc:sldMk cId="466739515" sldId="380"/>
            <ac:spMk id="3" creationId="{91C5F51F-F414-450F-A677-8B97445C3995}"/>
          </ac:spMkLst>
        </pc:spChg>
        <pc:spChg chg="add del mod">
          <ac:chgData name="Andre van der Put" userId="81da23f61e521915" providerId="LiveId" clId="{6D6707E2-A621-4ADE-89C2-E591C5277BB5}" dt="2024-03-07T11:04:56.172" v="2421" actId="478"/>
          <ac:spMkLst>
            <pc:docMk/>
            <pc:sldMk cId="466739515" sldId="380"/>
            <ac:spMk id="5" creationId="{4360F005-9D3E-CB69-D5E4-7AEEEBFDA80B}"/>
          </ac:spMkLst>
        </pc:spChg>
        <pc:spChg chg="add del mod">
          <ac:chgData name="Andre van der Put" userId="81da23f61e521915" providerId="LiveId" clId="{6D6707E2-A621-4ADE-89C2-E591C5277BB5}" dt="2024-03-07T11:12:46.419" v="2470" actId="478"/>
          <ac:spMkLst>
            <pc:docMk/>
            <pc:sldMk cId="466739515" sldId="380"/>
            <ac:spMk id="10" creationId="{85C1F7FE-2892-4872-E789-9D9E531024B1}"/>
          </ac:spMkLst>
        </pc:spChg>
        <pc:picChg chg="add del mod">
          <ac:chgData name="Andre van der Put" userId="81da23f61e521915" providerId="LiveId" clId="{6D6707E2-A621-4ADE-89C2-E591C5277BB5}" dt="2024-03-07T11:04:54.504" v="2420" actId="22"/>
          <ac:picMkLst>
            <pc:docMk/>
            <pc:sldMk cId="466739515" sldId="380"/>
            <ac:picMk id="7" creationId="{539F32AF-39D8-3718-6FAE-0426FD8394DA}"/>
          </ac:picMkLst>
        </pc:picChg>
        <pc:picChg chg="add mod">
          <ac:chgData name="Andre van der Put" userId="81da23f61e521915" providerId="LiveId" clId="{6D6707E2-A621-4ADE-89C2-E591C5277BB5}" dt="2024-03-07T11:05:04.253" v="2424" actId="1076"/>
          <ac:picMkLst>
            <pc:docMk/>
            <pc:sldMk cId="466739515" sldId="380"/>
            <ac:picMk id="9" creationId="{32E4B6AC-E280-648C-F915-6668B30299E4}"/>
          </ac:picMkLst>
        </pc:picChg>
      </pc:sldChg>
      <pc:sldChg chg="addSp delSp modSp add mod ord delAnim">
        <pc:chgData name="Andre van der Put" userId="81da23f61e521915" providerId="LiveId" clId="{6D6707E2-A621-4ADE-89C2-E591C5277BB5}" dt="2024-03-07T14:30:40.417" v="2623" actId="21"/>
        <pc:sldMkLst>
          <pc:docMk/>
          <pc:sldMk cId="3534695634" sldId="381"/>
        </pc:sldMkLst>
        <pc:spChg chg="del mod">
          <ac:chgData name="Andre van der Put" userId="81da23f61e521915" providerId="LiveId" clId="{6D6707E2-A621-4ADE-89C2-E591C5277BB5}" dt="2024-03-07T13:00:40.060" v="2511" actId="478"/>
          <ac:spMkLst>
            <pc:docMk/>
            <pc:sldMk cId="3534695634" sldId="381"/>
            <ac:spMk id="2" creationId="{5A891009-DA19-2136-E874-E5F0C2C75CFC}"/>
          </ac:spMkLst>
        </pc:spChg>
        <pc:spChg chg="mod">
          <ac:chgData name="Andre van der Put" userId="81da23f61e521915" providerId="LiveId" clId="{6D6707E2-A621-4ADE-89C2-E591C5277BB5}" dt="2024-03-07T12:08:52.381" v="2506"/>
          <ac:spMkLst>
            <pc:docMk/>
            <pc:sldMk cId="3534695634" sldId="381"/>
            <ac:spMk id="3" creationId="{91C5F51F-F414-450F-A677-8B97445C3995}"/>
          </ac:spMkLst>
        </pc:spChg>
        <pc:spChg chg="add del mod">
          <ac:chgData name="Andre van der Put" userId="81da23f61e521915" providerId="LiveId" clId="{6D6707E2-A621-4ADE-89C2-E591C5277BB5}" dt="2024-03-07T14:30:40.417" v="2623" actId="21"/>
          <ac:spMkLst>
            <pc:docMk/>
            <pc:sldMk cId="3534695634" sldId="381"/>
            <ac:spMk id="7" creationId="{2B93B9FE-94C7-9906-84F2-325F47C49F6A}"/>
          </ac:spMkLst>
        </pc:spChg>
        <pc:picChg chg="add mod">
          <ac:chgData name="Andre van der Put" userId="81da23f61e521915" providerId="LiveId" clId="{6D6707E2-A621-4ADE-89C2-E591C5277BB5}" dt="2024-03-07T12:07:42.952" v="2505" actId="1076"/>
          <ac:picMkLst>
            <pc:docMk/>
            <pc:sldMk cId="3534695634" sldId="381"/>
            <ac:picMk id="5" creationId="{1F8D3BC7-7C5B-ADCE-B5AC-EDB28B173EEF}"/>
          </ac:picMkLst>
        </pc:picChg>
      </pc:sldChg>
      <pc:sldChg chg="addSp delSp modSp add mod delAnim modAnim">
        <pc:chgData name="Andre van der Put" userId="81da23f61e521915" providerId="LiveId" clId="{6D6707E2-A621-4ADE-89C2-E591C5277BB5}" dt="2024-03-07T14:25:20.622" v="2622" actId="6549"/>
        <pc:sldMkLst>
          <pc:docMk/>
          <pc:sldMk cId="1282846089" sldId="382"/>
        </pc:sldMkLst>
        <pc:spChg chg="mod">
          <ac:chgData name="Andre van der Put" userId="81da23f61e521915" providerId="LiveId" clId="{6D6707E2-A621-4ADE-89C2-E591C5277BB5}" dt="2024-03-07T14:25:20.622" v="2622" actId="6549"/>
          <ac:spMkLst>
            <pc:docMk/>
            <pc:sldMk cId="1282846089" sldId="382"/>
            <ac:spMk id="2" creationId="{3DE902F7-B137-13AB-96B0-AB2A9280A10C}"/>
          </ac:spMkLst>
        </pc:spChg>
        <pc:spChg chg="add mod">
          <ac:chgData name="Andre van der Put" userId="81da23f61e521915" providerId="LiveId" clId="{6D6707E2-A621-4ADE-89C2-E591C5277BB5}" dt="2024-03-07T14:22:06.499" v="2531" actId="1076"/>
          <ac:spMkLst>
            <pc:docMk/>
            <pc:sldMk cId="1282846089" sldId="382"/>
            <ac:spMk id="11" creationId="{4F537212-F6A4-AB57-8CAE-3A12E1E2B783}"/>
          </ac:spMkLst>
        </pc:spChg>
        <pc:picChg chg="del mod">
          <ac:chgData name="Andre van der Put" userId="81da23f61e521915" providerId="LiveId" clId="{6D6707E2-A621-4ADE-89C2-E591C5277BB5}" dt="2024-03-07T14:20:14.626" v="2516" actId="478"/>
          <ac:picMkLst>
            <pc:docMk/>
            <pc:sldMk cId="1282846089" sldId="382"/>
            <ac:picMk id="5" creationId="{4A271756-0BC7-193D-29AE-5A6E618C0F13}"/>
          </ac:picMkLst>
        </pc:picChg>
        <pc:picChg chg="add del mod">
          <ac:chgData name="Andre van der Put" userId="81da23f61e521915" providerId="LiveId" clId="{6D6707E2-A621-4ADE-89C2-E591C5277BB5}" dt="2024-03-07T14:20:33.750" v="2520" actId="22"/>
          <ac:picMkLst>
            <pc:docMk/>
            <pc:sldMk cId="1282846089" sldId="382"/>
            <ac:picMk id="6" creationId="{842681FF-F5A4-882E-0DB1-77D38DAF8E4A}"/>
          </ac:picMkLst>
        </pc:picChg>
        <pc:picChg chg="add mod ord">
          <ac:chgData name="Andre van der Put" userId="81da23f61e521915" providerId="LiveId" clId="{6D6707E2-A621-4ADE-89C2-E591C5277BB5}" dt="2024-03-07T14:22:18.747" v="2535" actId="1076"/>
          <ac:picMkLst>
            <pc:docMk/>
            <pc:sldMk cId="1282846089" sldId="382"/>
            <ac:picMk id="9" creationId="{8E36CDFD-7DE2-E301-7222-12DD79F09E15}"/>
          </ac:picMkLst>
        </pc:picChg>
        <pc:picChg chg="del">
          <ac:chgData name="Andre van der Put" userId="81da23f61e521915" providerId="LiveId" clId="{6D6707E2-A621-4ADE-89C2-E591C5277BB5}" dt="2024-03-07T14:21:19.945" v="2523" actId="478"/>
          <ac:picMkLst>
            <pc:docMk/>
            <pc:sldMk cId="1282846089" sldId="382"/>
            <ac:picMk id="10" creationId="{99A2055D-CEA5-4D9D-EE78-8EFFFF21D862}"/>
          </ac:picMkLst>
        </pc:picChg>
        <pc:cxnChg chg="mod">
          <ac:chgData name="Andre van der Put" userId="81da23f61e521915" providerId="LiveId" clId="{6D6707E2-A621-4ADE-89C2-E591C5277BB5}" dt="2024-03-07T14:24:37.371" v="2615" actId="14100"/>
          <ac:cxnSpMkLst>
            <pc:docMk/>
            <pc:sldMk cId="1282846089" sldId="382"/>
            <ac:cxnSpMk id="7" creationId="{9C126EAD-E3CB-EA63-7527-640DBE53DD05}"/>
          </ac:cxnSpMkLst>
        </pc:cxnChg>
        <pc:cxnChg chg="mod">
          <ac:chgData name="Andre van der Put" userId="81da23f61e521915" providerId="LiveId" clId="{6D6707E2-A621-4ADE-89C2-E591C5277BB5}" dt="2024-03-07T14:24:43.161" v="2616" actId="14100"/>
          <ac:cxnSpMkLst>
            <pc:docMk/>
            <pc:sldMk cId="1282846089" sldId="382"/>
            <ac:cxnSpMk id="12" creationId="{0A0DB43B-C8D6-808B-598E-3FE51C07CA82}"/>
          </ac:cxnSpMkLst>
        </pc:cxnChg>
      </pc:sldChg>
      <pc:sldChg chg="add del">
        <pc:chgData name="Andre van der Put" userId="81da23f61e521915" providerId="LiveId" clId="{6D6707E2-A621-4ADE-89C2-E591C5277BB5}" dt="2024-03-07T14:17:55.304" v="2513" actId="2890"/>
        <pc:sldMkLst>
          <pc:docMk/>
          <pc:sldMk cId="3848302831" sldId="382"/>
        </pc:sldMkLst>
      </pc:sldChg>
    </pc:docChg>
  </pc:docChgLst>
  <pc:docChgLst>
    <pc:chgData name="Andre vd Put" userId="81da23f61e521915" providerId="LiveId" clId="{F30C4E1C-95C7-4FDF-8859-AB35FF0306A8}"/>
    <pc:docChg chg="undo redo custSel addSld delSld modSld sldOrd">
      <pc:chgData name="Andre vd Put" userId="81da23f61e521915" providerId="LiveId" clId="{F30C4E1C-95C7-4FDF-8859-AB35FF0306A8}" dt="2023-03-27T11:28:57.229" v="3032" actId="1076"/>
      <pc:docMkLst>
        <pc:docMk/>
      </pc:docMkLst>
      <pc:sldChg chg="delSp modSp mod">
        <pc:chgData name="Andre vd Put" userId="81da23f61e521915" providerId="LiveId" clId="{F30C4E1C-95C7-4FDF-8859-AB35FF0306A8}" dt="2023-03-12T18:07:17.078" v="7" actId="20577"/>
        <pc:sldMkLst>
          <pc:docMk/>
          <pc:sldMk cId="3952953366" sldId="256"/>
        </pc:sldMkLst>
        <pc:spChg chg="mod">
          <ac:chgData name="Andre vd Put" userId="81da23f61e521915" providerId="LiveId" clId="{F30C4E1C-95C7-4FDF-8859-AB35FF0306A8}" dt="2023-03-12T18:07:03.451" v="1" actId="27636"/>
          <ac:spMkLst>
            <pc:docMk/>
            <pc:sldMk cId="3952953366" sldId="256"/>
            <ac:spMk id="3" creationId="{00000000-0000-0000-0000-000000000000}"/>
          </ac:spMkLst>
        </pc:spChg>
        <pc:spChg chg="mod">
          <ac:chgData name="Andre vd Put" userId="81da23f61e521915" providerId="LiveId" clId="{F30C4E1C-95C7-4FDF-8859-AB35FF0306A8}" dt="2023-03-12T18:07:17.078" v="7" actId="20577"/>
          <ac:spMkLst>
            <pc:docMk/>
            <pc:sldMk cId="3952953366" sldId="256"/>
            <ac:spMk id="4" creationId="{1757F8FB-2F60-429F-9D0C-2BA89AFB405B}"/>
          </ac:spMkLst>
        </pc:spChg>
        <pc:picChg chg="del">
          <ac:chgData name="Andre vd Put" userId="81da23f61e521915" providerId="LiveId" clId="{F30C4E1C-95C7-4FDF-8859-AB35FF0306A8}" dt="2023-03-12T18:07:07.605" v="3" actId="478"/>
          <ac:picMkLst>
            <pc:docMk/>
            <pc:sldMk cId="3952953366" sldId="256"/>
            <ac:picMk id="6" creationId="{EF0BF64B-FB6B-4961-8800-E90C46EF34FD}"/>
          </ac:picMkLst>
        </pc:picChg>
        <pc:picChg chg="del">
          <ac:chgData name="Andre vd Put" userId="81da23f61e521915" providerId="LiveId" clId="{F30C4E1C-95C7-4FDF-8859-AB35FF0306A8}" dt="2023-03-12T18:07:06.688" v="2" actId="478"/>
          <ac:picMkLst>
            <pc:docMk/>
            <pc:sldMk cId="3952953366" sldId="256"/>
            <ac:picMk id="8" creationId="{1002FCC5-FE97-4F62-980C-370D64B61EC9}"/>
          </ac:picMkLst>
        </pc:picChg>
      </pc:sldChg>
      <pc:sldChg chg="modSp mod">
        <pc:chgData name="Andre vd Put" userId="81da23f61e521915" providerId="LiveId" clId="{F30C4E1C-95C7-4FDF-8859-AB35FF0306A8}" dt="2023-03-12T18:07:43.409" v="12" actId="20577"/>
        <pc:sldMkLst>
          <pc:docMk/>
          <pc:sldMk cId="3801430163" sldId="263"/>
        </pc:sldMkLst>
        <pc:spChg chg="mod">
          <ac:chgData name="Andre vd Put" userId="81da23f61e521915" providerId="LiveId" clId="{F30C4E1C-95C7-4FDF-8859-AB35FF0306A8}" dt="2023-03-12T18:07:43.409" v="12" actId="20577"/>
          <ac:spMkLst>
            <pc:docMk/>
            <pc:sldMk cId="3801430163" sldId="263"/>
            <ac:spMk id="19" creationId="{00000000-0000-0000-0000-000000000000}"/>
          </ac:spMkLst>
        </pc:spChg>
        <pc:spChg chg="mod">
          <ac:chgData name="Andre vd Put" userId="81da23f61e521915" providerId="LiveId" clId="{F30C4E1C-95C7-4FDF-8859-AB35FF0306A8}" dt="2023-03-12T18:07:34.193" v="8"/>
          <ac:spMkLst>
            <pc:docMk/>
            <pc:sldMk cId="3801430163" sldId="263"/>
            <ac:spMk id="20" creationId="{00000000-0000-0000-0000-000000000000}"/>
          </ac:spMkLst>
        </pc:spChg>
      </pc:sldChg>
      <pc:sldChg chg="del">
        <pc:chgData name="Andre vd Put" userId="81da23f61e521915" providerId="LiveId" clId="{F30C4E1C-95C7-4FDF-8859-AB35FF0306A8}" dt="2023-03-17T15:51:57.938" v="2121" actId="47"/>
        <pc:sldMkLst>
          <pc:docMk/>
          <pc:sldMk cId="565865157" sldId="264"/>
        </pc:sldMkLst>
      </pc:sldChg>
      <pc:sldChg chg="del">
        <pc:chgData name="Andre vd Put" userId="81da23f61e521915" providerId="LiveId" clId="{F30C4E1C-95C7-4FDF-8859-AB35FF0306A8}" dt="2023-03-17T15:52:00.228" v="2122" actId="47"/>
        <pc:sldMkLst>
          <pc:docMk/>
          <pc:sldMk cId="2634810655" sldId="265"/>
        </pc:sldMkLst>
      </pc:sldChg>
      <pc:sldChg chg="del">
        <pc:chgData name="Andre vd Put" userId="81da23f61e521915" providerId="LiveId" clId="{F30C4E1C-95C7-4FDF-8859-AB35FF0306A8}" dt="2023-03-17T15:52:03.238" v="2124" actId="47"/>
        <pc:sldMkLst>
          <pc:docMk/>
          <pc:sldMk cId="2597282868" sldId="266"/>
        </pc:sldMkLst>
      </pc:sldChg>
      <pc:sldChg chg="del">
        <pc:chgData name="Andre vd Put" userId="81da23f61e521915" providerId="LiveId" clId="{F30C4E1C-95C7-4FDF-8859-AB35FF0306A8}" dt="2023-03-17T15:52:05.145" v="2126" actId="47"/>
        <pc:sldMkLst>
          <pc:docMk/>
          <pc:sldMk cId="3670320034" sldId="267"/>
        </pc:sldMkLst>
      </pc:sldChg>
      <pc:sldChg chg="del">
        <pc:chgData name="Andre vd Put" userId="81da23f61e521915" providerId="LiveId" clId="{F30C4E1C-95C7-4FDF-8859-AB35FF0306A8}" dt="2023-03-17T15:52:06.074" v="2127" actId="47"/>
        <pc:sldMkLst>
          <pc:docMk/>
          <pc:sldMk cId="30020450" sldId="268"/>
        </pc:sldMkLst>
      </pc:sldChg>
      <pc:sldChg chg="del">
        <pc:chgData name="Andre vd Put" userId="81da23f61e521915" providerId="LiveId" clId="{F30C4E1C-95C7-4FDF-8859-AB35FF0306A8}" dt="2023-03-17T15:52:07.027" v="2128" actId="47"/>
        <pc:sldMkLst>
          <pc:docMk/>
          <pc:sldMk cId="3925426759" sldId="269"/>
        </pc:sldMkLst>
      </pc:sldChg>
      <pc:sldChg chg="del">
        <pc:chgData name="Andre vd Put" userId="81da23f61e521915" providerId="LiveId" clId="{F30C4E1C-95C7-4FDF-8859-AB35FF0306A8}" dt="2023-03-17T15:52:08.064" v="2129" actId="47"/>
        <pc:sldMkLst>
          <pc:docMk/>
          <pc:sldMk cId="3823926833" sldId="270"/>
        </pc:sldMkLst>
      </pc:sldChg>
      <pc:sldChg chg="del">
        <pc:chgData name="Andre vd Put" userId="81da23f61e521915" providerId="LiveId" clId="{F30C4E1C-95C7-4FDF-8859-AB35FF0306A8}" dt="2023-03-17T15:52:10.429" v="2131" actId="47"/>
        <pc:sldMkLst>
          <pc:docMk/>
          <pc:sldMk cId="1768851168" sldId="271"/>
        </pc:sldMkLst>
      </pc:sldChg>
      <pc:sldChg chg="del">
        <pc:chgData name="Andre vd Put" userId="81da23f61e521915" providerId="LiveId" clId="{F30C4E1C-95C7-4FDF-8859-AB35FF0306A8}" dt="2023-03-17T15:52:12.271" v="2133" actId="47"/>
        <pc:sldMkLst>
          <pc:docMk/>
          <pc:sldMk cId="463152069" sldId="272"/>
        </pc:sldMkLst>
      </pc:sldChg>
      <pc:sldChg chg="del">
        <pc:chgData name="Andre vd Put" userId="81da23f61e521915" providerId="LiveId" clId="{F30C4E1C-95C7-4FDF-8859-AB35FF0306A8}" dt="2023-03-17T15:52:13.176" v="2134" actId="47"/>
        <pc:sldMkLst>
          <pc:docMk/>
          <pc:sldMk cId="4154345542" sldId="273"/>
        </pc:sldMkLst>
      </pc:sldChg>
      <pc:sldChg chg="del">
        <pc:chgData name="Andre vd Put" userId="81da23f61e521915" providerId="LiveId" clId="{F30C4E1C-95C7-4FDF-8859-AB35FF0306A8}" dt="2023-03-17T15:52:14.074" v="2135" actId="47"/>
        <pc:sldMkLst>
          <pc:docMk/>
          <pc:sldMk cId="3702220337" sldId="274"/>
        </pc:sldMkLst>
      </pc:sldChg>
      <pc:sldChg chg="modSp mod">
        <pc:chgData name="Andre vd Put" userId="81da23f61e521915" providerId="LiveId" clId="{F30C4E1C-95C7-4FDF-8859-AB35FF0306A8}" dt="2023-03-17T15:52:31.739" v="2146" actId="6549"/>
        <pc:sldMkLst>
          <pc:docMk/>
          <pc:sldMk cId="4134085932" sldId="277"/>
        </pc:sldMkLst>
        <pc:spChg chg="mod">
          <ac:chgData name="Andre vd Put" userId="81da23f61e521915" providerId="LiveId" clId="{F30C4E1C-95C7-4FDF-8859-AB35FF0306A8}" dt="2023-03-17T15:52:31.739" v="2146" actId="6549"/>
          <ac:spMkLst>
            <pc:docMk/>
            <pc:sldMk cId="4134085932" sldId="277"/>
            <ac:spMk id="9" creationId="{075594B0-6E8A-4129-BDB5-3F1F82D19B16}"/>
          </ac:spMkLst>
        </pc:spChg>
      </pc:sldChg>
      <pc:sldChg chg="del">
        <pc:chgData name="Andre vd Put" userId="81da23f61e521915" providerId="LiveId" clId="{F30C4E1C-95C7-4FDF-8859-AB35FF0306A8}" dt="2023-03-17T15:52:04.122" v="2125" actId="47"/>
        <pc:sldMkLst>
          <pc:docMk/>
          <pc:sldMk cId="4167546422" sldId="319"/>
        </pc:sldMkLst>
      </pc:sldChg>
      <pc:sldChg chg="del">
        <pc:chgData name="Andre vd Put" userId="81da23f61e521915" providerId="LiveId" clId="{F30C4E1C-95C7-4FDF-8859-AB35FF0306A8}" dt="2023-03-17T15:52:09.399" v="2130" actId="47"/>
        <pc:sldMkLst>
          <pc:docMk/>
          <pc:sldMk cId="3125924923" sldId="321"/>
        </pc:sldMkLst>
      </pc:sldChg>
      <pc:sldChg chg="del">
        <pc:chgData name="Andre vd Put" userId="81da23f61e521915" providerId="LiveId" clId="{F30C4E1C-95C7-4FDF-8859-AB35FF0306A8}" dt="2023-03-17T15:52:21.290" v="2143" actId="47"/>
        <pc:sldMkLst>
          <pc:docMk/>
          <pc:sldMk cId="1840803094" sldId="322"/>
        </pc:sldMkLst>
      </pc:sldChg>
      <pc:sldChg chg="del">
        <pc:chgData name="Andre vd Put" userId="81da23f61e521915" providerId="LiveId" clId="{F30C4E1C-95C7-4FDF-8859-AB35FF0306A8}" dt="2023-03-17T15:52:17.657" v="2139" actId="47"/>
        <pc:sldMkLst>
          <pc:docMk/>
          <pc:sldMk cId="1621424999" sldId="323"/>
        </pc:sldMkLst>
      </pc:sldChg>
      <pc:sldChg chg="del">
        <pc:chgData name="Andre vd Put" userId="81da23f61e521915" providerId="LiveId" clId="{F30C4E1C-95C7-4FDF-8859-AB35FF0306A8}" dt="2023-03-17T15:52:01.879" v="2123" actId="47"/>
        <pc:sldMkLst>
          <pc:docMk/>
          <pc:sldMk cId="1590565664" sldId="324"/>
        </pc:sldMkLst>
      </pc:sldChg>
      <pc:sldChg chg="del">
        <pc:chgData name="Andre vd Put" userId="81da23f61e521915" providerId="LiveId" clId="{F30C4E1C-95C7-4FDF-8859-AB35FF0306A8}" dt="2023-03-17T15:52:14.958" v="2136" actId="47"/>
        <pc:sldMkLst>
          <pc:docMk/>
          <pc:sldMk cId="322730864" sldId="325"/>
        </pc:sldMkLst>
      </pc:sldChg>
      <pc:sldChg chg="del">
        <pc:chgData name="Andre vd Put" userId="81da23f61e521915" providerId="LiveId" clId="{F30C4E1C-95C7-4FDF-8859-AB35FF0306A8}" dt="2023-03-17T15:52:22.948" v="2145" actId="47"/>
        <pc:sldMkLst>
          <pc:docMk/>
          <pc:sldMk cId="1040594177" sldId="326"/>
        </pc:sldMkLst>
      </pc:sldChg>
      <pc:sldChg chg="del">
        <pc:chgData name="Andre vd Put" userId="81da23f61e521915" providerId="LiveId" clId="{F30C4E1C-95C7-4FDF-8859-AB35FF0306A8}" dt="2023-03-17T15:52:11.470" v="2132" actId="47"/>
        <pc:sldMkLst>
          <pc:docMk/>
          <pc:sldMk cId="988003513" sldId="327"/>
        </pc:sldMkLst>
      </pc:sldChg>
      <pc:sldChg chg="del">
        <pc:chgData name="Andre vd Put" userId="81da23f61e521915" providerId="LiveId" clId="{F30C4E1C-95C7-4FDF-8859-AB35FF0306A8}" dt="2023-03-17T15:52:18.902" v="2140" actId="47"/>
        <pc:sldMkLst>
          <pc:docMk/>
          <pc:sldMk cId="194495220" sldId="329"/>
        </pc:sldMkLst>
      </pc:sldChg>
      <pc:sldChg chg="del">
        <pc:chgData name="Andre vd Put" userId="81da23f61e521915" providerId="LiveId" clId="{F30C4E1C-95C7-4FDF-8859-AB35FF0306A8}" dt="2023-03-17T15:52:19.687" v="2141" actId="47"/>
        <pc:sldMkLst>
          <pc:docMk/>
          <pc:sldMk cId="2890147418" sldId="330"/>
        </pc:sldMkLst>
      </pc:sldChg>
      <pc:sldChg chg="del">
        <pc:chgData name="Andre vd Put" userId="81da23f61e521915" providerId="LiveId" clId="{F30C4E1C-95C7-4FDF-8859-AB35FF0306A8}" dt="2023-03-17T15:52:20.487" v="2142" actId="47"/>
        <pc:sldMkLst>
          <pc:docMk/>
          <pc:sldMk cId="942317236" sldId="331"/>
        </pc:sldMkLst>
      </pc:sldChg>
      <pc:sldChg chg="del">
        <pc:chgData name="Andre vd Put" userId="81da23f61e521915" providerId="LiveId" clId="{F30C4E1C-95C7-4FDF-8859-AB35FF0306A8}" dt="2023-03-17T15:52:15.840" v="2137" actId="47"/>
        <pc:sldMkLst>
          <pc:docMk/>
          <pc:sldMk cId="729373363" sldId="333"/>
        </pc:sldMkLst>
      </pc:sldChg>
      <pc:sldChg chg="del">
        <pc:chgData name="Andre vd Put" userId="81da23f61e521915" providerId="LiveId" clId="{F30C4E1C-95C7-4FDF-8859-AB35FF0306A8}" dt="2023-03-17T15:52:16.763" v="2138" actId="47"/>
        <pc:sldMkLst>
          <pc:docMk/>
          <pc:sldMk cId="3005434910" sldId="334"/>
        </pc:sldMkLst>
      </pc:sldChg>
      <pc:sldChg chg="delSp modSp del mod">
        <pc:chgData name="Andre vd Put" userId="81da23f61e521915" providerId="LiveId" clId="{F30C4E1C-95C7-4FDF-8859-AB35FF0306A8}" dt="2023-03-12T18:08:49.328" v="37" actId="2696"/>
        <pc:sldMkLst>
          <pc:docMk/>
          <pc:sldMk cId="673394390" sldId="335"/>
        </pc:sldMkLst>
        <pc:spChg chg="mod">
          <ac:chgData name="Andre vd Put" userId="81da23f61e521915" providerId="LiveId" clId="{F30C4E1C-95C7-4FDF-8859-AB35FF0306A8}" dt="2023-03-12T18:08:21.746" v="34" actId="6549"/>
          <ac:spMkLst>
            <pc:docMk/>
            <pc:sldMk cId="673394390" sldId="335"/>
            <ac:spMk id="2" creationId="{6FA517CB-74CC-4BD7-AD41-4294E0CF4138}"/>
          </ac:spMkLst>
        </pc:spChg>
        <pc:spChg chg="mod">
          <ac:chgData name="Andre vd Put" userId="81da23f61e521915" providerId="LiveId" clId="{F30C4E1C-95C7-4FDF-8859-AB35FF0306A8}" dt="2023-03-12T18:08:12.780" v="31" actId="20577"/>
          <ac:spMkLst>
            <pc:docMk/>
            <pc:sldMk cId="673394390" sldId="335"/>
            <ac:spMk id="3" creationId="{DAEF0EFE-E895-4C18-8EDA-9E2E2030D7C8}"/>
          </ac:spMkLst>
        </pc:spChg>
        <pc:picChg chg="del mod">
          <ac:chgData name="Andre vd Put" userId="81da23f61e521915" providerId="LiveId" clId="{F30C4E1C-95C7-4FDF-8859-AB35FF0306A8}" dt="2023-03-12T18:08:17.790" v="33" actId="478"/>
          <ac:picMkLst>
            <pc:docMk/>
            <pc:sldMk cId="673394390" sldId="335"/>
            <ac:picMk id="5" creationId="{6814E584-482E-4A04-91F4-4D93F9A26E03}"/>
          </ac:picMkLst>
        </pc:picChg>
        <pc:picChg chg="del">
          <ac:chgData name="Andre vd Put" userId="81da23f61e521915" providerId="LiveId" clId="{F30C4E1C-95C7-4FDF-8859-AB35FF0306A8}" dt="2023-03-12T18:08:22.780" v="35" actId="478"/>
          <ac:picMkLst>
            <pc:docMk/>
            <pc:sldMk cId="673394390" sldId="335"/>
            <ac:picMk id="7" creationId="{2B830D3C-10A6-486E-BB00-9E9A1A33F85F}"/>
          </ac:picMkLst>
        </pc:picChg>
        <pc:picChg chg="del">
          <ac:chgData name="Andre vd Put" userId="81da23f61e521915" providerId="LiveId" clId="{F30C4E1C-95C7-4FDF-8859-AB35FF0306A8}" dt="2023-03-12T18:08:23.424" v="36" actId="478"/>
          <ac:picMkLst>
            <pc:docMk/>
            <pc:sldMk cId="673394390" sldId="335"/>
            <ac:picMk id="1026" creationId="{333E2C9D-8A64-44FD-AF37-DDD080D569D2}"/>
          </ac:picMkLst>
        </pc:picChg>
      </pc:sldChg>
      <pc:sldChg chg="del">
        <pc:chgData name="Andre vd Put" userId="81da23f61e521915" providerId="LiveId" clId="{F30C4E1C-95C7-4FDF-8859-AB35FF0306A8}" dt="2023-03-17T15:52:22.059" v="2144" actId="47"/>
        <pc:sldMkLst>
          <pc:docMk/>
          <pc:sldMk cId="4109174705" sldId="336"/>
        </pc:sldMkLst>
      </pc:sldChg>
      <pc:sldChg chg="delSp modSp add mod modAnim">
        <pc:chgData name="Andre vd Put" userId="81da23f61e521915" providerId="LiveId" clId="{F30C4E1C-95C7-4FDF-8859-AB35FF0306A8}" dt="2023-03-12T19:56:46.716" v="699"/>
        <pc:sldMkLst>
          <pc:docMk/>
          <pc:sldMk cId="2358025512" sldId="337"/>
        </pc:sldMkLst>
        <pc:spChg chg="mod">
          <ac:chgData name="Andre vd Put" userId="81da23f61e521915" providerId="LiveId" clId="{F30C4E1C-95C7-4FDF-8859-AB35FF0306A8}" dt="2023-03-12T19:56:18.593" v="698" actId="20577"/>
          <ac:spMkLst>
            <pc:docMk/>
            <pc:sldMk cId="2358025512" sldId="337"/>
            <ac:spMk id="2" creationId="{C480B8A8-3E50-4E93-9E22-0E2F931B8393}"/>
          </ac:spMkLst>
        </pc:spChg>
        <pc:spChg chg="mod">
          <ac:chgData name="Andre vd Put" userId="81da23f61e521915" providerId="LiveId" clId="{F30C4E1C-95C7-4FDF-8859-AB35FF0306A8}" dt="2023-03-12T18:08:55.948" v="39"/>
          <ac:spMkLst>
            <pc:docMk/>
            <pc:sldMk cId="2358025512" sldId="337"/>
            <ac:spMk id="3" creationId="{DAEF0EFE-E895-4C18-8EDA-9E2E2030D7C8}"/>
          </ac:spMkLst>
        </pc:spChg>
        <pc:picChg chg="del">
          <ac:chgData name="Andre vd Put" userId="81da23f61e521915" providerId="LiveId" clId="{F30C4E1C-95C7-4FDF-8859-AB35FF0306A8}" dt="2023-03-12T18:09:01.178" v="41" actId="478"/>
          <ac:picMkLst>
            <pc:docMk/>
            <pc:sldMk cId="2358025512" sldId="337"/>
            <ac:picMk id="8" creationId="{6F439D1F-50D5-4218-8F75-A38D9FB7E089}"/>
          </ac:picMkLst>
        </pc:picChg>
      </pc:sldChg>
      <pc:sldChg chg="modSp add mod">
        <pc:chgData name="Andre vd Put" userId="81da23f61e521915" providerId="LiveId" clId="{F30C4E1C-95C7-4FDF-8859-AB35FF0306A8}" dt="2023-03-12T18:10:13.108" v="105" actId="20577"/>
        <pc:sldMkLst>
          <pc:docMk/>
          <pc:sldMk cId="214011465" sldId="338"/>
        </pc:sldMkLst>
        <pc:spChg chg="mod">
          <ac:chgData name="Andre vd Put" userId="81da23f61e521915" providerId="LiveId" clId="{F30C4E1C-95C7-4FDF-8859-AB35FF0306A8}" dt="2023-03-12T18:10:13.108" v="105" actId="20577"/>
          <ac:spMkLst>
            <pc:docMk/>
            <pc:sldMk cId="214011465" sldId="338"/>
            <ac:spMk id="2" creationId="{C480B8A8-3E50-4E93-9E22-0E2F931B8393}"/>
          </ac:spMkLst>
        </pc:spChg>
        <pc:spChg chg="mod">
          <ac:chgData name="Andre vd Put" userId="81da23f61e521915" providerId="LiveId" clId="{F30C4E1C-95C7-4FDF-8859-AB35FF0306A8}" dt="2023-03-12T18:09:15.883" v="50" actId="20577"/>
          <ac:spMkLst>
            <pc:docMk/>
            <pc:sldMk cId="214011465" sldId="338"/>
            <ac:spMk id="3" creationId="{DAEF0EFE-E895-4C18-8EDA-9E2E2030D7C8}"/>
          </ac:spMkLst>
        </pc:spChg>
      </pc:sldChg>
      <pc:sldChg chg="modSp add mod modAnim">
        <pc:chgData name="Andre vd Put" userId="81da23f61e521915" providerId="LiveId" clId="{F30C4E1C-95C7-4FDF-8859-AB35FF0306A8}" dt="2023-03-24T07:47:47.902" v="2391" actId="15"/>
        <pc:sldMkLst>
          <pc:docMk/>
          <pc:sldMk cId="3351871113" sldId="339"/>
        </pc:sldMkLst>
        <pc:spChg chg="mod">
          <ac:chgData name="Andre vd Put" userId="81da23f61e521915" providerId="LiveId" clId="{F30C4E1C-95C7-4FDF-8859-AB35FF0306A8}" dt="2023-03-24T07:47:47.902" v="2391" actId="15"/>
          <ac:spMkLst>
            <pc:docMk/>
            <pc:sldMk cId="3351871113" sldId="339"/>
            <ac:spMk id="2" creationId="{C480B8A8-3E50-4E93-9E22-0E2F931B8393}"/>
          </ac:spMkLst>
        </pc:spChg>
        <pc:spChg chg="mod">
          <ac:chgData name="Andre vd Put" userId="81da23f61e521915" providerId="LiveId" clId="{F30C4E1C-95C7-4FDF-8859-AB35FF0306A8}" dt="2023-03-14T15:03:42.753" v="904" actId="20577"/>
          <ac:spMkLst>
            <pc:docMk/>
            <pc:sldMk cId="3351871113" sldId="339"/>
            <ac:spMk id="3" creationId="{DAEF0EFE-E895-4C18-8EDA-9E2E2030D7C8}"/>
          </ac:spMkLst>
        </pc:spChg>
      </pc:sldChg>
      <pc:sldChg chg="addSp modSp add mod">
        <pc:chgData name="Andre vd Put" userId="81da23f61e521915" providerId="LiveId" clId="{F30C4E1C-95C7-4FDF-8859-AB35FF0306A8}" dt="2023-03-12T18:18:28.289" v="239" actId="12"/>
        <pc:sldMkLst>
          <pc:docMk/>
          <pc:sldMk cId="3270978042" sldId="340"/>
        </pc:sldMkLst>
        <pc:spChg chg="mod">
          <ac:chgData name="Andre vd Put" userId="81da23f61e521915" providerId="LiveId" clId="{F30C4E1C-95C7-4FDF-8859-AB35FF0306A8}" dt="2023-03-12T18:18:28.289" v="239" actId="12"/>
          <ac:spMkLst>
            <pc:docMk/>
            <pc:sldMk cId="3270978042" sldId="340"/>
            <ac:spMk id="2" creationId="{C480B8A8-3E50-4E93-9E22-0E2F931B8393}"/>
          </ac:spMkLst>
        </pc:spChg>
        <pc:spChg chg="mod">
          <ac:chgData name="Andre vd Put" userId="81da23f61e521915" providerId="LiveId" clId="{F30C4E1C-95C7-4FDF-8859-AB35FF0306A8}" dt="2023-03-12T18:10:28.186" v="109" actId="20577"/>
          <ac:spMkLst>
            <pc:docMk/>
            <pc:sldMk cId="3270978042" sldId="340"/>
            <ac:spMk id="3" creationId="{DAEF0EFE-E895-4C18-8EDA-9E2E2030D7C8}"/>
          </ac:spMkLst>
        </pc:spChg>
        <pc:picChg chg="add mod">
          <ac:chgData name="Andre vd Put" userId="81da23f61e521915" providerId="LiveId" clId="{F30C4E1C-95C7-4FDF-8859-AB35FF0306A8}" dt="2023-03-12T18:18:02.173" v="232" actId="1076"/>
          <ac:picMkLst>
            <pc:docMk/>
            <pc:sldMk cId="3270978042" sldId="340"/>
            <ac:picMk id="5" creationId="{28C60C95-94A1-48E9-201A-49F34C096C83}"/>
          </ac:picMkLst>
        </pc:picChg>
      </pc:sldChg>
      <pc:sldChg chg="addSp delSp modSp add mod">
        <pc:chgData name="Andre vd Put" userId="81da23f61e521915" providerId="LiveId" clId="{F30C4E1C-95C7-4FDF-8859-AB35FF0306A8}" dt="2023-03-12T18:31:53.908" v="386" actId="14100"/>
        <pc:sldMkLst>
          <pc:docMk/>
          <pc:sldMk cId="2952732734" sldId="341"/>
        </pc:sldMkLst>
        <pc:spChg chg="add del mod">
          <ac:chgData name="Andre vd Put" userId="81da23f61e521915" providerId="LiveId" clId="{F30C4E1C-95C7-4FDF-8859-AB35FF0306A8}" dt="2023-03-12T18:31:36.115" v="383" actId="20577"/>
          <ac:spMkLst>
            <pc:docMk/>
            <pc:sldMk cId="2952732734" sldId="341"/>
            <ac:spMk id="2" creationId="{C480B8A8-3E50-4E93-9E22-0E2F931B8393}"/>
          </ac:spMkLst>
        </pc:spChg>
        <pc:picChg chg="del">
          <ac:chgData name="Andre vd Put" userId="81da23f61e521915" providerId="LiveId" clId="{F30C4E1C-95C7-4FDF-8859-AB35FF0306A8}" dt="2023-03-12T18:29:57.152" v="242" actId="478"/>
          <ac:picMkLst>
            <pc:docMk/>
            <pc:sldMk cId="2952732734" sldId="341"/>
            <ac:picMk id="5" creationId="{28C60C95-94A1-48E9-201A-49F34C096C83}"/>
          </ac:picMkLst>
        </pc:picChg>
        <pc:picChg chg="add del mod">
          <ac:chgData name="Andre vd Put" userId="81da23f61e521915" providerId="LiveId" clId="{F30C4E1C-95C7-4FDF-8859-AB35FF0306A8}" dt="2023-03-12T18:30:18.749" v="246" actId="931"/>
          <ac:picMkLst>
            <pc:docMk/>
            <pc:sldMk cId="2952732734" sldId="341"/>
            <ac:picMk id="6" creationId="{F5991257-511D-11D9-11A4-6B320129ABBD}"/>
          </ac:picMkLst>
        </pc:picChg>
        <pc:picChg chg="add mod">
          <ac:chgData name="Andre vd Put" userId="81da23f61e521915" providerId="LiveId" clId="{F30C4E1C-95C7-4FDF-8859-AB35FF0306A8}" dt="2023-03-12T18:31:53.908" v="386" actId="14100"/>
          <ac:picMkLst>
            <pc:docMk/>
            <pc:sldMk cId="2952732734" sldId="341"/>
            <ac:picMk id="8" creationId="{AF8027E6-CD38-3059-E42E-F77EA29F556F}"/>
          </ac:picMkLst>
        </pc:picChg>
      </pc:sldChg>
      <pc:sldChg chg="addSp delSp modSp add mod">
        <pc:chgData name="Andre vd Put" userId="81da23f61e521915" providerId="LiveId" clId="{F30C4E1C-95C7-4FDF-8859-AB35FF0306A8}" dt="2023-03-12T18:32:52.010" v="411" actId="20577"/>
        <pc:sldMkLst>
          <pc:docMk/>
          <pc:sldMk cId="2032241812" sldId="342"/>
        </pc:sldMkLst>
        <pc:spChg chg="mod">
          <ac:chgData name="Andre vd Put" userId="81da23f61e521915" providerId="LiveId" clId="{F30C4E1C-95C7-4FDF-8859-AB35FF0306A8}" dt="2023-03-12T18:32:52.010" v="411" actId="20577"/>
          <ac:spMkLst>
            <pc:docMk/>
            <pc:sldMk cId="2032241812" sldId="342"/>
            <ac:spMk id="2" creationId="{C480B8A8-3E50-4E93-9E22-0E2F931B8393}"/>
          </ac:spMkLst>
        </pc:spChg>
        <pc:picChg chg="add mod">
          <ac:chgData name="Andre vd Put" userId="81da23f61e521915" providerId="LiveId" clId="{F30C4E1C-95C7-4FDF-8859-AB35FF0306A8}" dt="2023-03-12T18:32:33.444" v="393" actId="1076"/>
          <ac:picMkLst>
            <pc:docMk/>
            <pc:sldMk cId="2032241812" sldId="342"/>
            <ac:picMk id="5" creationId="{57F5D18B-7CC2-C895-7E3E-718A6CFEF0BB}"/>
          </ac:picMkLst>
        </pc:picChg>
        <pc:picChg chg="del">
          <ac:chgData name="Andre vd Put" userId="81da23f61e521915" providerId="LiveId" clId="{F30C4E1C-95C7-4FDF-8859-AB35FF0306A8}" dt="2023-03-12T18:32:09.447" v="388" actId="478"/>
          <ac:picMkLst>
            <pc:docMk/>
            <pc:sldMk cId="2032241812" sldId="342"/>
            <ac:picMk id="8" creationId="{AF8027E6-CD38-3059-E42E-F77EA29F556F}"/>
          </ac:picMkLst>
        </pc:picChg>
      </pc:sldChg>
      <pc:sldChg chg="addSp delSp modSp add mod">
        <pc:chgData name="Andre vd Put" userId="81da23f61e521915" providerId="LiveId" clId="{F30C4E1C-95C7-4FDF-8859-AB35FF0306A8}" dt="2023-03-12T18:39:18.737" v="464" actId="20577"/>
        <pc:sldMkLst>
          <pc:docMk/>
          <pc:sldMk cId="3707717716" sldId="343"/>
        </pc:sldMkLst>
        <pc:spChg chg="mod">
          <ac:chgData name="Andre vd Put" userId="81da23f61e521915" providerId="LiveId" clId="{F30C4E1C-95C7-4FDF-8859-AB35FF0306A8}" dt="2023-03-12T18:39:18.737" v="464" actId="20577"/>
          <ac:spMkLst>
            <pc:docMk/>
            <pc:sldMk cId="3707717716" sldId="343"/>
            <ac:spMk id="2" creationId="{C480B8A8-3E50-4E93-9E22-0E2F931B8393}"/>
          </ac:spMkLst>
        </pc:spChg>
        <pc:picChg chg="del">
          <ac:chgData name="Andre vd Put" userId="81da23f61e521915" providerId="LiveId" clId="{F30C4E1C-95C7-4FDF-8859-AB35FF0306A8}" dt="2023-03-12T18:34:12.662" v="413" actId="478"/>
          <ac:picMkLst>
            <pc:docMk/>
            <pc:sldMk cId="3707717716" sldId="343"/>
            <ac:picMk id="5" creationId="{57F5D18B-7CC2-C895-7E3E-718A6CFEF0BB}"/>
          </ac:picMkLst>
        </pc:picChg>
        <pc:picChg chg="add mod">
          <ac:chgData name="Andre vd Put" userId="81da23f61e521915" providerId="LiveId" clId="{F30C4E1C-95C7-4FDF-8859-AB35FF0306A8}" dt="2023-03-12T18:38:52.064" v="424" actId="14100"/>
          <ac:picMkLst>
            <pc:docMk/>
            <pc:sldMk cId="3707717716" sldId="343"/>
            <ac:picMk id="6" creationId="{9684A8B1-7208-DCF4-20A8-102CE88D7CE5}"/>
          </ac:picMkLst>
        </pc:picChg>
      </pc:sldChg>
      <pc:sldChg chg="addSp delSp modSp add mod">
        <pc:chgData name="Andre vd Put" userId="81da23f61e521915" providerId="LiveId" clId="{F30C4E1C-95C7-4FDF-8859-AB35FF0306A8}" dt="2023-03-12T18:44:06.082" v="629" actId="1076"/>
        <pc:sldMkLst>
          <pc:docMk/>
          <pc:sldMk cId="2467241974" sldId="344"/>
        </pc:sldMkLst>
        <pc:spChg chg="mod ord">
          <ac:chgData name="Andre vd Put" userId="81da23f61e521915" providerId="LiveId" clId="{F30C4E1C-95C7-4FDF-8859-AB35FF0306A8}" dt="2023-03-12T18:43:58.532" v="628" actId="166"/>
          <ac:spMkLst>
            <pc:docMk/>
            <pc:sldMk cId="2467241974" sldId="344"/>
            <ac:spMk id="2" creationId="{C480B8A8-3E50-4E93-9E22-0E2F931B8393}"/>
          </ac:spMkLst>
        </pc:spChg>
        <pc:picChg chg="add mod">
          <ac:chgData name="Andre vd Put" userId="81da23f61e521915" providerId="LiveId" clId="{F30C4E1C-95C7-4FDF-8859-AB35FF0306A8}" dt="2023-03-12T18:44:06.082" v="629" actId="1076"/>
          <ac:picMkLst>
            <pc:docMk/>
            <pc:sldMk cId="2467241974" sldId="344"/>
            <ac:picMk id="5" creationId="{DB672F9B-779A-C34A-2E74-F642C12FE17A}"/>
          </ac:picMkLst>
        </pc:picChg>
        <pc:picChg chg="del">
          <ac:chgData name="Andre vd Put" userId="81da23f61e521915" providerId="LiveId" clId="{F30C4E1C-95C7-4FDF-8859-AB35FF0306A8}" dt="2023-03-12T18:40:39.634" v="496" actId="478"/>
          <ac:picMkLst>
            <pc:docMk/>
            <pc:sldMk cId="2467241974" sldId="344"/>
            <ac:picMk id="6" creationId="{9684A8B1-7208-DCF4-20A8-102CE88D7CE5}"/>
          </ac:picMkLst>
        </pc:picChg>
      </pc:sldChg>
      <pc:sldChg chg="addSp delSp modSp add mod">
        <pc:chgData name="Andre vd Put" userId="81da23f61e521915" providerId="LiveId" clId="{F30C4E1C-95C7-4FDF-8859-AB35FF0306A8}" dt="2023-03-17T16:43:15.809" v="2158" actId="14100"/>
        <pc:sldMkLst>
          <pc:docMk/>
          <pc:sldMk cId="1598876075" sldId="345"/>
        </pc:sldMkLst>
        <pc:spChg chg="add mod">
          <ac:chgData name="Andre vd Put" userId="81da23f61e521915" providerId="LiveId" clId="{F30C4E1C-95C7-4FDF-8859-AB35FF0306A8}" dt="2023-03-17T16:43:15.809" v="2158" actId="14100"/>
          <ac:spMkLst>
            <pc:docMk/>
            <pc:sldMk cId="1598876075" sldId="345"/>
            <ac:spMk id="2" creationId="{6B524A18-C452-9C7B-E613-C91717AFE1D9}"/>
          </ac:spMkLst>
        </pc:spChg>
        <pc:spChg chg="del">
          <ac:chgData name="Andre vd Put" userId="81da23f61e521915" providerId="LiveId" clId="{F30C4E1C-95C7-4FDF-8859-AB35FF0306A8}" dt="2023-03-12T20:01:23.862" v="705" actId="931"/>
          <ac:spMkLst>
            <pc:docMk/>
            <pc:sldMk cId="1598876075" sldId="345"/>
            <ac:spMk id="2" creationId="{C480B8A8-3E50-4E93-9E22-0E2F931B8393}"/>
          </ac:spMkLst>
        </pc:spChg>
        <pc:spChg chg="mod">
          <ac:chgData name="Andre vd Put" userId="81da23f61e521915" providerId="LiveId" clId="{F30C4E1C-95C7-4FDF-8859-AB35FF0306A8}" dt="2023-03-12T20:00:58.879" v="704" actId="20577"/>
          <ac:spMkLst>
            <pc:docMk/>
            <pc:sldMk cId="1598876075" sldId="345"/>
            <ac:spMk id="3" creationId="{DAEF0EFE-E895-4C18-8EDA-9E2E2030D7C8}"/>
          </ac:spMkLst>
        </pc:spChg>
        <pc:picChg chg="add mod">
          <ac:chgData name="Andre vd Put" userId="81da23f61e521915" providerId="LiveId" clId="{F30C4E1C-95C7-4FDF-8859-AB35FF0306A8}" dt="2023-03-17T16:42:28.265" v="2151" actId="1076"/>
          <ac:picMkLst>
            <pc:docMk/>
            <pc:sldMk cId="1598876075" sldId="345"/>
            <ac:picMk id="5" creationId="{5D8615A3-C8F5-3792-91DE-3941AF172C04}"/>
          </ac:picMkLst>
        </pc:picChg>
      </pc:sldChg>
      <pc:sldChg chg="addSp delSp modSp add mod">
        <pc:chgData name="Andre vd Put" userId="81da23f61e521915" providerId="LiveId" clId="{F30C4E1C-95C7-4FDF-8859-AB35FF0306A8}" dt="2023-03-14T14:38:48.748" v="715" actId="962"/>
        <pc:sldMkLst>
          <pc:docMk/>
          <pc:sldMk cId="1880945759" sldId="346"/>
        </pc:sldMkLst>
        <pc:spChg chg="del">
          <ac:chgData name="Andre vd Put" userId="81da23f61e521915" providerId="LiveId" clId="{F30C4E1C-95C7-4FDF-8859-AB35FF0306A8}" dt="2023-03-14T14:38:46.662" v="713" actId="931"/>
          <ac:spMkLst>
            <pc:docMk/>
            <pc:sldMk cId="1880945759" sldId="346"/>
            <ac:spMk id="2" creationId="{C480B8A8-3E50-4E93-9E22-0E2F931B8393}"/>
          </ac:spMkLst>
        </pc:spChg>
        <pc:spChg chg="mod">
          <ac:chgData name="Andre vd Put" userId="81da23f61e521915" providerId="LiveId" clId="{F30C4E1C-95C7-4FDF-8859-AB35FF0306A8}" dt="2023-03-14T14:38:32.364" v="712" actId="20577"/>
          <ac:spMkLst>
            <pc:docMk/>
            <pc:sldMk cId="1880945759" sldId="346"/>
            <ac:spMk id="3" creationId="{DAEF0EFE-E895-4C18-8EDA-9E2E2030D7C8}"/>
          </ac:spMkLst>
        </pc:spChg>
        <pc:picChg chg="add mod">
          <ac:chgData name="Andre vd Put" userId="81da23f61e521915" providerId="LiveId" clId="{F30C4E1C-95C7-4FDF-8859-AB35FF0306A8}" dt="2023-03-14T14:38:48.748" v="715" actId="962"/>
          <ac:picMkLst>
            <pc:docMk/>
            <pc:sldMk cId="1880945759" sldId="346"/>
            <ac:picMk id="5" creationId="{12441FEC-3A6F-4C48-24CD-16C71B7D9797}"/>
          </ac:picMkLst>
        </pc:picChg>
      </pc:sldChg>
      <pc:sldChg chg="addSp delSp modSp add mod">
        <pc:chgData name="Andre vd Put" userId="81da23f61e521915" providerId="LiveId" clId="{F30C4E1C-95C7-4FDF-8859-AB35FF0306A8}" dt="2023-03-14T14:39:19.833" v="730" actId="962"/>
        <pc:sldMkLst>
          <pc:docMk/>
          <pc:sldMk cId="1504551838" sldId="347"/>
        </pc:sldMkLst>
        <pc:spChg chg="mod">
          <ac:chgData name="Andre vd Put" userId="81da23f61e521915" providerId="LiveId" clId="{F30C4E1C-95C7-4FDF-8859-AB35FF0306A8}" dt="2023-03-14T14:38:58.453" v="726" actId="20577"/>
          <ac:spMkLst>
            <pc:docMk/>
            <pc:sldMk cId="1504551838" sldId="347"/>
            <ac:spMk id="3" creationId="{DAEF0EFE-E895-4C18-8EDA-9E2E2030D7C8}"/>
          </ac:spMkLst>
        </pc:spChg>
        <pc:spChg chg="add del mod">
          <ac:chgData name="Andre vd Put" userId="81da23f61e521915" providerId="LiveId" clId="{F30C4E1C-95C7-4FDF-8859-AB35FF0306A8}" dt="2023-03-14T14:39:18.752" v="728" actId="931"/>
          <ac:spMkLst>
            <pc:docMk/>
            <pc:sldMk cId="1504551838" sldId="347"/>
            <ac:spMk id="4" creationId="{4981F249-1F82-E622-EFA0-53234B73CBEF}"/>
          </ac:spMkLst>
        </pc:spChg>
        <pc:picChg chg="del">
          <ac:chgData name="Andre vd Put" userId="81da23f61e521915" providerId="LiveId" clId="{F30C4E1C-95C7-4FDF-8859-AB35FF0306A8}" dt="2023-03-14T14:39:11.337" v="727" actId="478"/>
          <ac:picMkLst>
            <pc:docMk/>
            <pc:sldMk cId="1504551838" sldId="347"/>
            <ac:picMk id="5" creationId="{12441FEC-3A6F-4C48-24CD-16C71B7D9797}"/>
          </ac:picMkLst>
        </pc:picChg>
        <pc:picChg chg="add mod">
          <ac:chgData name="Andre vd Put" userId="81da23f61e521915" providerId="LiveId" clId="{F30C4E1C-95C7-4FDF-8859-AB35FF0306A8}" dt="2023-03-14T14:39:19.833" v="730" actId="962"/>
          <ac:picMkLst>
            <pc:docMk/>
            <pc:sldMk cId="1504551838" sldId="347"/>
            <ac:picMk id="7" creationId="{82A46976-D519-C3C5-6449-F2EDE1DCA6C7}"/>
          </ac:picMkLst>
        </pc:picChg>
      </pc:sldChg>
      <pc:sldChg chg="addSp delSp modSp add mod modAnim">
        <pc:chgData name="Andre vd Put" userId="81da23f61e521915" providerId="LiveId" clId="{F30C4E1C-95C7-4FDF-8859-AB35FF0306A8}" dt="2023-03-22T12:10:14.109" v="2256"/>
        <pc:sldMkLst>
          <pc:docMk/>
          <pc:sldMk cId="4189297187" sldId="348"/>
        </pc:sldMkLst>
        <pc:spChg chg="add del">
          <ac:chgData name="Andre vd Put" userId="81da23f61e521915" providerId="LiveId" clId="{F30C4E1C-95C7-4FDF-8859-AB35FF0306A8}" dt="2023-03-22T12:06:17.731" v="2177"/>
          <ac:spMkLst>
            <pc:docMk/>
            <pc:sldMk cId="4189297187" sldId="348"/>
            <ac:spMk id="2" creationId="{06E5926B-9E29-2487-631B-6690B79A89A9}"/>
          </ac:spMkLst>
        </pc:spChg>
        <pc:spChg chg="mod">
          <ac:chgData name="Andre vd Put" userId="81da23f61e521915" providerId="LiveId" clId="{F30C4E1C-95C7-4FDF-8859-AB35FF0306A8}" dt="2023-03-14T14:39:42.399" v="748" actId="20577"/>
          <ac:spMkLst>
            <pc:docMk/>
            <pc:sldMk cId="4189297187" sldId="348"/>
            <ac:spMk id="3" creationId="{DAEF0EFE-E895-4C18-8EDA-9E2E2030D7C8}"/>
          </ac:spMkLst>
        </pc:spChg>
        <pc:spChg chg="add mod">
          <ac:chgData name="Andre vd Put" userId="81da23f61e521915" providerId="LiveId" clId="{F30C4E1C-95C7-4FDF-8859-AB35FF0306A8}" dt="2023-03-22T12:08:53.189" v="2252" actId="20577"/>
          <ac:spMkLst>
            <pc:docMk/>
            <pc:sldMk cId="4189297187" sldId="348"/>
            <ac:spMk id="4" creationId="{21C7D8D3-96C7-6ACE-2D70-39E821D5B7B9}"/>
          </ac:spMkLst>
        </pc:spChg>
        <pc:picChg chg="del mod">
          <ac:chgData name="Andre vd Put" userId="81da23f61e521915" providerId="LiveId" clId="{F30C4E1C-95C7-4FDF-8859-AB35FF0306A8}" dt="2023-03-14T14:39:31.597" v="733" actId="478"/>
          <ac:picMkLst>
            <pc:docMk/>
            <pc:sldMk cId="4189297187" sldId="348"/>
            <ac:picMk id="7" creationId="{82A46976-D519-C3C5-6449-F2EDE1DCA6C7}"/>
          </ac:picMkLst>
        </pc:picChg>
      </pc:sldChg>
      <pc:sldChg chg="addSp delSp modSp add mod">
        <pc:chgData name="Andre vd Put" userId="81da23f61e521915" providerId="LiveId" clId="{F30C4E1C-95C7-4FDF-8859-AB35FF0306A8}" dt="2023-03-14T14:43:21.461" v="893" actId="20577"/>
        <pc:sldMkLst>
          <pc:docMk/>
          <pc:sldMk cId="4122226101" sldId="349"/>
        </pc:sldMkLst>
        <pc:spChg chg="mod">
          <ac:chgData name="Andre vd Put" userId="81da23f61e521915" providerId="LiveId" clId="{F30C4E1C-95C7-4FDF-8859-AB35FF0306A8}" dt="2023-03-14T14:43:21.461" v="893" actId="20577"/>
          <ac:spMkLst>
            <pc:docMk/>
            <pc:sldMk cId="4122226101" sldId="349"/>
            <ac:spMk id="3" creationId="{DAEF0EFE-E895-4C18-8EDA-9E2E2030D7C8}"/>
          </ac:spMkLst>
        </pc:spChg>
        <pc:spChg chg="del mod">
          <ac:chgData name="Andre vd Put" userId="81da23f61e521915" providerId="LiveId" clId="{F30C4E1C-95C7-4FDF-8859-AB35FF0306A8}" dt="2023-03-14T14:42:19.981" v="881" actId="931"/>
          <ac:spMkLst>
            <pc:docMk/>
            <pc:sldMk cId="4122226101" sldId="349"/>
            <ac:spMk id="4" creationId="{21C7D8D3-96C7-6ACE-2D70-39E821D5B7B9}"/>
          </ac:spMkLst>
        </pc:spChg>
        <pc:picChg chg="add mod">
          <ac:chgData name="Andre vd Put" userId="81da23f61e521915" providerId="LiveId" clId="{F30C4E1C-95C7-4FDF-8859-AB35FF0306A8}" dt="2023-03-14T14:42:20.413" v="883" actId="962"/>
          <ac:picMkLst>
            <pc:docMk/>
            <pc:sldMk cId="4122226101" sldId="349"/>
            <ac:picMk id="5" creationId="{1701F4C8-454C-99A7-4066-DF40D37B1554}"/>
          </ac:picMkLst>
        </pc:picChg>
      </pc:sldChg>
      <pc:sldChg chg="addSp delSp modSp add modAnim">
        <pc:chgData name="Andre vd Put" userId="81da23f61e521915" providerId="LiveId" clId="{F30C4E1C-95C7-4FDF-8859-AB35FF0306A8}" dt="2023-03-14T15:12:06.243" v="1041" actId="931"/>
        <pc:sldMkLst>
          <pc:docMk/>
          <pc:sldMk cId="670055528" sldId="350"/>
        </pc:sldMkLst>
        <pc:spChg chg="del mod">
          <ac:chgData name="Andre vd Put" userId="81da23f61e521915" providerId="LiveId" clId="{F30C4E1C-95C7-4FDF-8859-AB35FF0306A8}" dt="2023-03-14T15:12:06.243" v="1041" actId="931"/>
          <ac:spMkLst>
            <pc:docMk/>
            <pc:sldMk cId="670055528" sldId="350"/>
            <ac:spMk id="2" creationId="{C480B8A8-3E50-4E93-9E22-0E2F931B8393}"/>
          </ac:spMkLst>
        </pc:spChg>
        <pc:picChg chg="add mod">
          <ac:chgData name="Andre vd Put" userId="81da23f61e521915" providerId="LiveId" clId="{F30C4E1C-95C7-4FDF-8859-AB35FF0306A8}" dt="2023-03-14T15:12:06.243" v="1041" actId="931"/>
          <ac:picMkLst>
            <pc:docMk/>
            <pc:sldMk cId="670055528" sldId="350"/>
            <ac:picMk id="5" creationId="{4AB7A0B5-FE43-E301-2BAA-307F6F0363F3}"/>
          </ac:picMkLst>
        </pc:picChg>
      </pc:sldChg>
      <pc:sldChg chg="addSp delSp modSp add mod">
        <pc:chgData name="Andre vd Put" userId="81da23f61e521915" providerId="LiveId" clId="{F30C4E1C-95C7-4FDF-8859-AB35FF0306A8}" dt="2023-03-14T15:27:06.868" v="1077" actId="6549"/>
        <pc:sldMkLst>
          <pc:docMk/>
          <pc:sldMk cId="3189978301" sldId="351"/>
        </pc:sldMkLst>
        <pc:spChg chg="add mod">
          <ac:chgData name="Andre vd Put" userId="81da23f61e521915" providerId="LiveId" clId="{F30C4E1C-95C7-4FDF-8859-AB35FF0306A8}" dt="2023-03-14T15:27:06.868" v="1077" actId="6549"/>
          <ac:spMkLst>
            <pc:docMk/>
            <pc:sldMk cId="3189978301" sldId="351"/>
            <ac:spMk id="4" creationId="{57A918F9-841D-24F1-011E-0AB0D1D89316}"/>
          </ac:spMkLst>
        </pc:spChg>
        <pc:spChg chg="add del">
          <ac:chgData name="Andre vd Put" userId="81da23f61e521915" providerId="LiveId" clId="{F30C4E1C-95C7-4FDF-8859-AB35FF0306A8}" dt="2023-03-14T15:19:23.192" v="1045" actId="22"/>
          <ac:spMkLst>
            <pc:docMk/>
            <pc:sldMk cId="3189978301" sldId="351"/>
            <ac:spMk id="7" creationId="{9CDBC52E-511D-64E4-2E7F-526FDB444DFC}"/>
          </ac:spMkLst>
        </pc:spChg>
        <pc:picChg chg="del">
          <ac:chgData name="Andre vd Put" userId="81da23f61e521915" providerId="LiveId" clId="{F30C4E1C-95C7-4FDF-8859-AB35FF0306A8}" dt="2023-03-14T15:12:57.631" v="1043" actId="478"/>
          <ac:picMkLst>
            <pc:docMk/>
            <pc:sldMk cId="3189978301" sldId="351"/>
            <ac:picMk id="5" creationId="{4AB7A0B5-FE43-E301-2BAA-307F6F0363F3}"/>
          </ac:picMkLst>
        </pc:picChg>
      </pc:sldChg>
      <pc:sldChg chg="addSp delSp modSp add mod ord">
        <pc:chgData name="Andre vd Put" userId="81da23f61e521915" providerId="LiveId" clId="{F30C4E1C-95C7-4FDF-8859-AB35FF0306A8}" dt="2023-03-26T13:33:28.090" v="2981" actId="20577"/>
        <pc:sldMkLst>
          <pc:docMk/>
          <pc:sldMk cId="335063989" sldId="352"/>
        </pc:sldMkLst>
        <pc:spChg chg="mod">
          <ac:chgData name="Andre vd Put" userId="81da23f61e521915" providerId="LiveId" clId="{F30C4E1C-95C7-4FDF-8859-AB35FF0306A8}" dt="2023-03-15T15:13:56.796" v="1357" actId="20577"/>
          <ac:spMkLst>
            <pc:docMk/>
            <pc:sldMk cId="335063989" sldId="352"/>
            <ac:spMk id="3" creationId="{DAEF0EFE-E895-4C18-8EDA-9E2E2030D7C8}"/>
          </ac:spMkLst>
        </pc:spChg>
        <pc:spChg chg="add mod">
          <ac:chgData name="Andre vd Put" userId="81da23f61e521915" providerId="LiveId" clId="{F30C4E1C-95C7-4FDF-8859-AB35FF0306A8}" dt="2023-03-26T13:33:28.090" v="2981" actId="20577"/>
          <ac:spMkLst>
            <pc:docMk/>
            <pc:sldMk cId="335063989" sldId="352"/>
            <ac:spMk id="4" creationId="{E40D7EC8-FAF9-4927-2EB2-6362124FE54C}"/>
          </ac:spMkLst>
        </pc:spChg>
        <pc:picChg chg="del">
          <ac:chgData name="Andre vd Put" userId="81da23f61e521915" providerId="LiveId" clId="{F30C4E1C-95C7-4FDF-8859-AB35FF0306A8}" dt="2023-03-14T15:27:29.070" v="1081" actId="478"/>
          <ac:picMkLst>
            <pc:docMk/>
            <pc:sldMk cId="335063989" sldId="352"/>
            <ac:picMk id="5" creationId="{4AB7A0B5-FE43-E301-2BAA-307F6F0363F3}"/>
          </ac:picMkLst>
        </pc:picChg>
      </pc:sldChg>
      <pc:sldChg chg="addSp delSp modSp add mod modAnim">
        <pc:chgData name="Andre vd Put" userId="81da23f61e521915" providerId="LiveId" clId="{F30C4E1C-95C7-4FDF-8859-AB35FF0306A8}" dt="2023-03-14T16:00:15.664" v="1341"/>
        <pc:sldMkLst>
          <pc:docMk/>
          <pc:sldMk cId="2847947572" sldId="353"/>
        </pc:sldMkLst>
        <pc:spChg chg="mod">
          <ac:chgData name="Andre vd Put" userId="81da23f61e521915" providerId="LiveId" clId="{F30C4E1C-95C7-4FDF-8859-AB35FF0306A8}" dt="2023-03-14T15:29:17.872" v="1100" actId="20577"/>
          <ac:spMkLst>
            <pc:docMk/>
            <pc:sldMk cId="2847947572" sldId="353"/>
            <ac:spMk id="3" creationId="{DAEF0EFE-E895-4C18-8EDA-9E2E2030D7C8}"/>
          </ac:spMkLst>
        </pc:spChg>
        <pc:spChg chg="add mod">
          <ac:chgData name="Andre vd Put" userId="81da23f61e521915" providerId="LiveId" clId="{F30C4E1C-95C7-4FDF-8859-AB35FF0306A8}" dt="2023-03-14T15:56:45.260" v="1333" actId="14100"/>
          <ac:spMkLst>
            <pc:docMk/>
            <pc:sldMk cId="2847947572" sldId="353"/>
            <ac:spMk id="4" creationId="{4B8BDF06-76BF-164A-E67E-061182782232}"/>
          </ac:spMkLst>
        </pc:spChg>
        <pc:picChg chg="del">
          <ac:chgData name="Andre vd Put" userId="81da23f61e521915" providerId="LiveId" clId="{F30C4E1C-95C7-4FDF-8859-AB35FF0306A8}" dt="2023-03-14T15:29:20.657" v="1101" actId="478"/>
          <ac:picMkLst>
            <pc:docMk/>
            <pc:sldMk cId="2847947572" sldId="353"/>
            <ac:picMk id="5" creationId="{1701F4C8-454C-99A7-4066-DF40D37B1554}"/>
          </ac:picMkLst>
        </pc:picChg>
      </pc:sldChg>
      <pc:sldChg chg="modSp add mod modAnim">
        <pc:chgData name="Andre vd Put" userId="81da23f61e521915" providerId="LiveId" clId="{F30C4E1C-95C7-4FDF-8859-AB35FF0306A8}" dt="2023-03-15T15:24:51.728" v="1530"/>
        <pc:sldMkLst>
          <pc:docMk/>
          <pc:sldMk cId="3266693344" sldId="354"/>
        </pc:sldMkLst>
        <pc:spChg chg="mod">
          <ac:chgData name="Andre vd Put" userId="81da23f61e521915" providerId="LiveId" clId="{F30C4E1C-95C7-4FDF-8859-AB35FF0306A8}" dt="2023-03-15T15:21:09.719" v="1473" actId="20577"/>
          <ac:spMkLst>
            <pc:docMk/>
            <pc:sldMk cId="3266693344" sldId="354"/>
            <ac:spMk id="3" creationId="{DAEF0EFE-E895-4C18-8EDA-9E2E2030D7C8}"/>
          </ac:spMkLst>
        </pc:spChg>
        <pc:spChg chg="mod">
          <ac:chgData name="Andre vd Put" userId="81da23f61e521915" providerId="LiveId" clId="{F30C4E1C-95C7-4FDF-8859-AB35FF0306A8}" dt="2023-03-15T15:24:45.633" v="1529" actId="5793"/>
          <ac:spMkLst>
            <pc:docMk/>
            <pc:sldMk cId="3266693344" sldId="354"/>
            <ac:spMk id="4" creationId="{4B8BDF06-76BF-164A-E67E-061182782232}"/>
          </ac:spMkLst>
        </pc:spChg>
      </pc:sldChg>
      <pc:sldChg chg="modSp add mod">
        <pc:chgData name="Andre vd Put" userId="81da23f61e521915" providerId="LiveId" clId="{F30C4E1C-95C7-4FDF-8859-AB35FF0306A8}" dt="2023-03-15T15:33:09.767" v="1864" actId="14100"/>
        <pc:sldMkLst>
          <pc:docMk/>
          <pc:sldMk cId="3552193822" sldId="355"/>
        </pc:sldMkLst>
        <pc:spChg chg="mod">
          <ac:chgData name="Andre vd Put" userId="81da23f61e521915" providerId="LiveId" clId="{F30C4E1C-95C7-4FDF-8859-AB35FF0306A8}" dt="2023-03-15T15:33:09.767" v="1864" actId="14100"/>
          <ac:spMkLst>
            <pc:docMk/>
            <pc:sldMk cId="3552193822" sldId="355"/>
            <ac:spMk id="4" creationId="{4B8BDF06-76BF-164A-E67E-061182782232}"/>
          </ac:spMkLst>
        </pc:spChg>
      </pc:sldChg>
      <pc:sldChg chg="modSp add mod ord modAnim">
        <pc:chgData name="Andre vd Put" userId="81da23f61e521915" providerId="LiveId" clId="{F30C4E1C-95C7-4FDF-8859-AB35FF0306A8}" dt="2023-03-17T14:10:31.908" v="1997" actId="6549"/>
        <pc:sldMkLst>
          <pc:docMk/>
          <pc:sldMk cId="1742966271" sldId="356"/>
        </pc:sldMkLst>
        <pc:spChg chg="mod">
          <ac:chgData name="Andre vd Put" userId="81da23f61e521915" providerId="LiveId" clId="{F30C4E1C-95C7-4FDF-8859-AB35FF0306A8}" dt="2023-03-17T14:01:54.559" v="1905"/>
          <ac:spMkLst>
            <pc:docMk/>
            <pc:sldMk cId="1742966271" sldId="356"/>
            <ac:spMk id="3" creationId="{DAEF0EFE-E895-4C18-8EDA-9E2E2030D7C8}"/>
          </ac:spMkLst>
        </pc:spChg>
        <pc:spChg chg="mod">
          <ac:chgData name="Andre vd Put" userId="81da23f61e521915" providerId="LiveId" clId="{F30C4E1C-95C7-4FDF-8859-AB35FF0306A8}" dt="2023-03-17T14:10:31.908" v="1997" actId="6549"/>
          <ac:spMkLst>
            <pc:docMk/>
            <pc:sldMk cId="1742966271" sldId="356"/>
            <ac:spMk id="4" creationId="{4B8BDF06-76BF-164A-E67E-061182782232}"/>
          </ac:spMkLst>
        </pc:spChg>
      </pc:sldChg>
      <pc:sldChg chg="modSp add mod">
        <pc:chgData name="Andre vd Put" userId="81da23f61e521915" providerId="LiveId" clId="{F30C4E1C-95C7-4FDF-8859-AB35FF0306A8}" dt="2023-03-17T15:50:16.829" v="2120" actId="20577"/>
        <pc:sldMkLst>
          <pc:docMk/>
          <pc:sldMk cId="3715273681" sldId="357"/>
        </pc:sldMkLst>
        <pc:spChg chg="mod">
          <ac:chgData name="Andre vd Put" userId="81da23f61e521915" providerId="LiveId" clId="{F30C4E1C-95C7-4FDF-8859-AB35FF0306A8}" dt="2023-03-17T15:50:16.829" v="2120" actId="20577"/>
          <ac:spMkLst>
            <pc:docMk/>
            <pc:sldMk cId="3715273681" sldId="357"/>
            <ac:spMk id="4" creationId="{4B8BDF06-76BF-164A-E67E-061182782232}"/>
          </ac:spMkLst>
        </pc:spChg>
      </pc:sldChg>
      <pc:sldChg chg="modSp add mod">
        <pc:chgData name="Andre vd Put" userId="81da23f61e521915" providerId="LiveId" clId="{F30C4E1C-95C7-4FDF-8859-AB35FF0306A8}" dt="2023-03-22T12:05:47.760" v="2160" actId="6549"/>
        <pc:sldMkLst>
          <pc:docMk/>
          <pc:sldMk cId="4002835171" sldId="358"/>
        </pc:sldMkLst>
        <pc:spChg chg="mod">
          <ac:chgData name="Andre vd Put" userId="81da23f61e521915" providerId="LiveId" clId="{F30C4E1C-95C7-4FDF-8859-AB35FF0306A8}" dt="2023-03-22T12:05:47.760" v="2160" actId="6549"/>
          <ac:spMkLst>
            <pc:docMk/>
            <pc:sldMk cId="4002835171" sldId="358"/>
            <ac:spMk id="4" creationId="{21C7D8D3-96C7-6ACE-2D70-39E821D5B7B9}"/>
          </ac:spMkLst>
        </pc:spChg>
      </pc:sldChg>
      <pc:sldChg chg="modSp add mod">
        <pc:chgData name="Andre vd Put" userId="81da23f61e521915" providerId="LiveId" clId="{F30C4E1C-95C7-4FDF-8859-AB35FF0306A8}" dt="2023-03-26T12:53:37.085" v="2677" actId="15"/>
        <pc:sldMkLst>
          <pc:docMk/>
          <pc:sldMk cId="857098739" sldId="359"/>
        </pc:sldMkLst>
        <pc:spChg chg="mod">
          <ac:chgData name="Andre vd Put" userId="81da23f61e521915" providerId="LiveId" clId="{F30C4E1C-95C7-4FDF-8859-AB35FF0306A8}" dt="2023-03-26T12:40:13.646" v="2412" actId="20577"/>
          <ac:spMkLst>
            <pc:docMk/>
            <pc:sldMk cId="857098739" sldId="359"/>
            <ac:spMk id="3" creationId="{DAEF0EFE-E895-4C18-8EDA-9E2E2030D7C8}"/>
          </ac:spMkLst>
        </pc:spChg>
        <pc:spChg chg="mod">
          <ac:chgData name="Andre vd Put" userId="81da23f61e521915" providerId="LiveId" clId="{F30C4E1C-95C7-4FDF-8859-AB35FF0306A8}" dt="2023-03-26T12:53:37.085" v="2677" actId="15"/>
          <ac:spMkLst>
            <pc:docMk/>
            <pc:sldMk cId="857098739" sldId="359"/>
            <ac:spMk id="4" creationId="{4B8BDF06-76BF-164A-E67E-061182782232}"/>
          </ac:spMkLst>
        </pc:spChg>
      </pc:sldChg>
      <pc:sldChg chg="modSp add del mod">
        <pc:chgData name="Andre vd Put" userId="81da23f61e521915" providerId="LiveId" clId="{F30C4E1C-95C7-4FDF-8859-AB35FF0306A8}" dt="2023-03-26T13:01:28.909" v="2892" actId="20577"/>
        <pc:sldMkLst>
          <pc:docMk/>
          <pc:sldMk cId="2395372293" sldId="360"/>
        </pc:sldMkLst>
        <pc:spChg chg="mod">
          <ac:chgData name="Andre vd Put" userId="81da23f61e521915" providerId="LiveId" clId="{F30C4E1C-95C7-4FDF-8859-AB35FF0306A8}" dt="2023-03-26T13:01:28.909" v="2892" actId="20577"/>
          <ac:spMkLst>
            <pc:docMk/>
            <pc:sldMk cId="2395372293" sldId="360"/>
            <ac:spMk id="4" creationId="{4B8BDF06-76BF-164A-E67E-061182782232}"/>
          </ac:spMkLst>
        </pc:spChg>
      </pc:sldChg>
      <pc:sldChg chg="modSp add mod">
        <pc:chgData name="Andre vd Put" userId="81da23f61e521915" providerId="LiveId" clId="{F30C4E1C-95C7-4FDF-8859-AB35FF0306A8}" dt="2023-03-26T13:02:54.979" v="2913" actId="20578"/>
        <pc:sldMkLst>
          <pc:docMk/>
          <pc:sldMk cId="3260683648" sldId="361"/>
        </pc:sldMkLst>
        <pc:spChg chg="mod">
          <ac:chgData name="Andre vd Put" userId="81da23f61e521915" providerId="LiveId" clId="{F30C4E1C-95C7-4FDF-8859-AB35FF0306A8}" dt="2023-03-26T13:02:54.979" v="2913" actId="20578"/>
          <ac:spMkLst>
            <pc:docMk/>
            <pc:sldMk cId="3260683648" sldId="361"/>
            <ac:spMk id="4" creationId="{4B8BDF06-76BF-164A-E67E-061182782232}"/>
          </ac:spMkLst>
        </pc:spChg>
      </pc:sldChg>
      <pc:sldChg chg="addSp delSp modSp add mod">
        <pc:chgData name="Andre vd Put" userId="81da23f61e521915" providerId="LiveId" clId="{F30C4E1C-95C7-4FDF-8859-AB35FF0306A8}" dt="2023-03-26T13:34:11.308" v="2991" actId="931"/>
        <pc:sldMkLst>
          <pc:docMk/>
          <pc:sldMk cId="1233647481" sldId="362"/>
        </pc:sldMkLst>
        <pc:spChg chg="mod">
          <ac:chgData name="Andre vd Put" userId="81da23f61e521915" providerId="LiveId" clId="{F30C4E1C-95C7-4FDF-8859-AB35FF0306A8}" dt="2023-03-26T13:33:43.408" v="2989" actId="20577"/>
          <ac:spMkLst>
            <pc:docMk/>
            <pc:sldMk cId="1233647481" sldId="362"/>
            <ac:spMk id="3" creationId="{DAEF0EFE-E895-4C18-8EDA-9E2E2030D7C8}"/>
          </ac:spMkLst>
        </pc:spChg>
        <pc:spChg chg="del">
          <ac:chgData name="Andre vd Put" userId="81da23f61e521915" providerId="LiveId" clId="{F30C4E1C-95C7-4FDF-8859-AB35FF0306A8}" dt="2023-03-26T13:34:01.162" v="2990" actId="478"/>
          <ac:spMkLst>
            <pc:docMk/>
            <pc:sldMk cId="1233647481" sldId="362"/>
            <ac:spMk id="4" creationId="{E40D7EC8-FAF9-4927-2EB2-6362124FE54C}"/>
          </ac:spMkLst>
        </pc:spChg>
        <pc:spChg chg="add del mod">
          <ac:chgData name="Andre vd Put" userId="81da23f61e521915" providerId="LiveId" clId="{F30C4E1C-95C7-4FDF-8859-AB35FF0306A8}" dt="2023-03-26T13:34:11.308" v="2991" actId="931"/>
          <ac:spMkLst>
            <pc:docMk/>
            <pc:sldMk cId="1233647481" sldId="362"/>
            <ac:spMk id="5" creationId="{BA3CC1E5-F416-01ED-7DE3-BB33667165FA}"/>
          </ac:spMkLst>
        </pc:spChg>
        <pc:picChg chg="add mod">
          <ac:chgData name="Andre vd Put" userId="81da23f61e521915" providerId="LiveId" clId="{F30C4E1C-95C7-4FDF-8859-AB35FF0306A8}" dt="2023-03-26T13:34:11.308" v="2991" actId="931"/>
          <ac:picMkLst>
            <pc:docMk/>
            <pc:sldMk cId="1233647481" sldId="362"/>
            <ac:picMk id="7" creationId="{387E3E19-7C63-8CF6-FB04-76A1A5178377}"/>
          </ac:picMkLst>
        </pc:picChg>
      </pc:sldChg>
      <pc:sldChg chg="addSp delSp modSp add mod">
        <pc:chgData name="Andre vd Put" userId="81da23f61e521915" providerId="LiveId" clId="{F30C4E1C-95C7-4FDF-8859-AB35FF0306A8}" dt="2023-03-26T13:35:53.394" v="3013" actId="14100"/>
        <pc:sldMkLst>
          <pc:docMk/>
          <pc:sldMk cId="2704556472" sldId="363"/>
        </pc:sldMkLst>
        <pc:spChg chg="add del mod">
          <ac:chgData name="Andre vd Put" userId="81da23f61e521915" providerId="LiveId" clId="{F30C4E1C-95C7-4FDF-8859-AB35FF0306A8}" dt="2023-03-26T13:34:24.060" v="2994" actId="931"/>
          <ac:spMkLst>
            <pc:docMk/>
            <pc:sldMk cId="2704556472" sldId="363"/>
            <ac:spMk id="4" creationId="{90C68576-D62D-8913-920A-5DEFD566097E}"/>
          </ac:spMkLst>
        </pc:spChg>
        <pc:picChg chg="add mod">
          <ac:chgData name="Andre vd Put" userId="81da23f61e521915" providerId="LiveId" clId="{F30C4E1C-95C7-4FDF-8859-AB35FF0306A8}" dt="2023-03-26T13:35:53.394" v="3013" actId="14100"/>
          <ac:picMkLst>
            <pc:docMk/>
            <pc:sldMk cId="2704556472" sldId="363"/>
            <ac:picMk id="6" creationId="{B6CDB8F5-4DD2-9F99-6C83-9CCF6C1F585B}"/>
          </ac:picMkLst>
        </pc:picChg>
        <pc:picChg chg="del">
          <ac:chgData name="Andre vd Put" userId="81da23f61e521915" providerId="LiveId" clId="{F30C4E1C-95C7-4FDF-8859-AB35FF0306A8}" dt="2023-03-26T13:34:19.307" v="2993" actId="478"/>
          <ac:picMkLst>
            <pc:docMk/>
            <pc:sldMk cId="2704556472" sldId="363"/>
            <ac:picMk id="7" creationId="{387E3E19-7C63-8CF6-FB04-76A1A5178377}"/>
          </ac:picMkLst>
        </pc:picChg>
      </pc:sldChg>
      <pc:sldChg chg="addSp delSp modSp add mod">
        <pc:chgData name="Andre vd Put" userId="81da23f61e521915" providerId="LiveId" clId="{F30C4E1C-95C7-4FDF-8859-AB35FF0306A8}" dt="2023-03-26T13:36:06.303" v="3015" actId="14100"/>
        <pc:sldMkLst>
          <pc:docMk/>
          <pc:sldMk cId="1714338330" sldId="364"/>
        </pc:sldMkLst>
        <pc:spChg chg="add del mod">
          <ac:chgData name="Andre vd Put" userId="81da23f61e521915" providerId="LiveId" clId="{F30C4E1C-95C7-4FDF-8859-AB35FF0306A8}" dt="2023-03-26T13:34:40.469" v="2998" actId="931"/>
          <ac:spMkLst>
            <pc:docMk/>
            <pc:sldMk cId="1714338330" sldId="364"/>
            <ac:spMk id="4" creationId="{7FDA35DB-C777-B5A1-2D5B-0E43C03655CD}"/>
          </ac:spMkLst>
        </pc:spChg>
        <pc:picChg chg="del">
          <ac:chgData name="Andre vd Put" userId="81da23f61e521915" providerId="LiveId" clId="{F30C4E1C-95C7-4FDF-8859-AB35FF0306A8}" dt="2023-03-26T13:34:35.128" v="2997" actId="478"/>
          <ac:picMkLst>
            <pc:docMk/>
            <pc:sldMk cId="1714338330" sldId="364"/>
            <ac:picMk id="6" creationId="{B6CDB8F5-4DD2-9F99-6C83-9CCF6C1F585B}"/>
          </ac:picMkLst>
        </pc:picChg>
        <pc:picChg chg="add mod">
          <ac:chgData name="Andre vd Put" userId="81da23f61e521915" providerId="LiveId" clId="{F30C4E1C-95C7-4FDF-8859-AB35FF0306A8}" dt="2023-03-26T13:36:06.303" v="3015" actId="14100"/>
          <ac:picMkLst>
            <pc:docMk/>
            <pc:sldMk cId="1714338330" sldId="364"/>
            <ac:picMk id="7" creationId="{726FC33F-18EA-2473-F08C-C898F57BC1E4}"/>
          </ac:picMkLst>
        </pc:picChg>
      </pc:sldChg>
      <pc:sldChg chg="addSp delSp modSp add mod">
        <pc:chgData name="Andre vd Put" userId="81da23f61e521915" providerId="LiveId" clId="{F30C4E1C-95C7-4FDF-8859-AB35FF0306A8}" dt="2023-03-26T13:36:32.010" v="3018" actId="14100"/>
        <pc:sldMkLst>
          <pc:docMk/>
          <pc:sldMk cId="2475180990" sldId="365"/>
        </pc:sldMkLst>
        <pc:spChg chg="add del mod">
          <ac:chgData name="Andre vd Put" userId="81da23f61e521915" providerId="LiveId" clId="{F30C4E1C-95C7-4FDF-8859-AB35FF0306A8}" dt="2023-03-26T13:34:52.265" v="3002" actId="931"/>
          <ac:spMkLst>
            <pc:docMk/>
            <pc:sldMk cId="2475180990" sldId="365"/>
            <ac:spMk id="4" creationId="{599D7639-C933-0D93-70E4-97A94A724753}"/>
          </ac:spMkLst>
        </pc:spChg>
        <pc:picChg chg="add mod">
          <ac:chgData name="Andre vd Put" userId="81da23f61e521915" providerId="LiveId" clId="{F30C4E1C-95C7-4FDF-8859-AB35FF0306A8}" dt="2023-03-26T13:36:32.010" v="3018" actId="14100"/>
          <ac:picMkLst>
            <pc:docMk/>
            <pc:sldMk cId="2475180990" sldId="365"/>
            <ac:picMk id="6" creationId="{3050E8E4-18E9-710B-7A6B-F695012DB3AB}"/>
          </ac:picMkLst>
        </pc:picChg>
        <pc:picChg chg="del">
          <ac:chgData name="Andre vd Put" userId="81da23f61e521915" providerId="LiveId" clId="{F30C4E1C-95C7-4FDF-8859-AB35FF0306A8}" dt="2023-03-26T13:34:46.624" v="3000" actId="478"/>
          <ac:picMkLst>
            <pc:docMk/>
            <pc:sldMk cId="2475180990" sldId="365"/>
            <ac:picMk id="7" creationId="{726FC33F-18EA-2473-F08C-C898F57BC1E4}"/>
          </ac:picMkLst>
        </pc:picChg>
      </pc:sldChg>
      <pc:sldChg chg="addSp delSp modSp add mod">
        <pc:chgData name="Andre vd Put" userId="81da23f61e521915" providerId="LiveId" clId="{F30C4E1C-95C7-4FDF-8859-AB35FF0306A8}" dt="2023-03-26T13:36:55.164" v="3021" actId="1076"/>
        <pc:sldMkLst>
          <pc:docMk/>
          <pc:sldMk cId="918689043" sldId="366"/>
        </pc:sldMkLst>
        <pc:spChg chg="mod">
          <ac:chgData name="Andre vd Put" userId="81da23f61e521915" providerId="LiveId" clId="{F30C4E1C-95C7-4FDF-8859-AB35FF0306A8}" dt="2023-03-26T13:36:55.164" v="3021" actId="1076"/>
          <ac:spMkLst>
            <pc:docMk/>
            <pc:sldMk cId="918689043" sldId="366"/>
            <ac:spMk id="3" creationId="{DAEF0EFE-E895-4C18-8EDA-9E2E2030D7C8}"/>
          </ac:spMkLst>
        </pc:spChg>
        <pc:spChg chg="add del mod">
          <ac:chgData name="Andre vd Put" userId="81da23f61e521915" providerId="LiveId" clId="{F30C4E1C-95C7-4FDF-8859-AB35FF0306A8}" dt="2023-03-26T13:35:21.408" v="3011" actId="478"/>
          <ac:spMkLst>
            <pc:docMk/>
            <pc:sldMk cId="918689043" sldId="366"/>
            <ac:spMk id="7" creationId="{166852C0-6247-8714-6432-2D1BE62B9FE0}"/>
          </ac:spMkLst>
        </pc:spChg>
        <pc:picChg chg="add mod ord">
          <ac:chgData name="Andre vd Put" userId="81da23f61e521915" providerId="LiveId" clId="{F30C4E1C-95C7-4FDF-8859-AB35FF0306A8}" dt="2023-03-26T13:36:50.161" v="3020" actId="1076"/>
          <ac:picMkLst>
            <pc:docMk/>
            <pc:sldMk cId="918689043" sldId="366"/>
            <ac:picMk id="4" creationId="{64F38CDA-4463-343C-3988-97B8A5CD73FD}"/>
          </ac:picMkLst>
        </pc:picChg>
        <pc:picChg chg="del mod">
          <ac:chgData name="Andre vd Put" userId="81da23f61e521915" providerId="LiveId" clId="{F30C4E1C-95C7-4FDF-8859-AB35FF0306A8}" dt="2023-03-26T13:35:12.594" v="3010" actId="478"/>
          <ac:picMkLst>
            <pc:docMk/>
            <pc:sldMk cId="918689043" sldId="366"/>
            <ac:picMk id="6" creationId="{3050E8E4-18E9-710B-7A6B-F695012DB3AB}"/>
          </ac:picMkLst>
        </pc:picChg>
      </pc:sldChg>
      <pc:sldChg chg="addSp modSp new mod">
        <pc:chgData name="Andre vd Put" userId="81da23f61e521915" providerId="LiveId" clId="{F30C4E1C-95C7-4FDF-8859-AB35FF0306A8}" dt="2023-03-27T11:28:57.229" v="3032" actId="1076"/>
        <pc:sldMkLst>
          <pc:docMk/>
          <pc:sldMk cId="3224156325" sldId="367"/>
        </pc:sldMkLst>
        <pc:picChg chg="add mod">
          <ac:chgData name="Andre vd Put" userId="81da23f61e521915" providerId="LiveId" clId="{F30C4E1C-95C7-4FDF-8859-AB35FF0306A8}" dt="2023-03-27T11:28:17.744" v="3023" actId="931"/>
          <ac:picMkLst>
            <pc:docMk/>
            <pc:sldMk cId="3224156325" sldId="367"/>
            <ac:picMk id="4" creationId="{C192591C-491D-7142-9B23-FB8073527F3F}"/>
          </ac:picMkLst>
        </pc:picChg>
        <pc:picChg chg="add mod">
          <ac:chgData name="Andre vd Put" userId="81da23f61e521915" providerId="LiveId" clId="{F30C4E1C-95C7-4FDF-8859-AB35FF0306A8}" dt="2023-03-27T11:28:57.229" v="3032" actId="1076"/>
          <ac:picMkLst>
            <pc:docMk/>
            <pc:sldMk cId="3224156325" sldId="367"/>
            <ac:picMk id="6" creationId="{8603654E-C7E1-11B5-29AB-DEFF0B700DF9}"/>
          </ac:picMkLst>
        </pc:picChg>
      </pc:sldChg>
    </pc:docChg>
  </pc:docChgLst>
  <pc:docChgLst>
    <pc:chgData name="Andre vd Put" userId="81da23f61e521915" providerId="LiveId" clId="{9B9D5C0A-F968-469A-ACC7-E74652135411}"/>
    <pc:docChg chg="undo redo custSel addSld delSld modSld sldOrd">
      <pc:chgData name="Andre vd Put" userId="81da23f61e521915" providerId="LiveId" clId="{9B9D5C0A-F968-469A-ACC7-E74652135411}" dt="2021-10-01T08:38:34.524" v="2333"/>
      <pc:docMkLst>
        <pc:docMk/>
      </pc:docMkLst>
      <pc:sldChg chg="modSp mod">
        <pc:chgData name="Andre vd Put" userId="81da23f61e521915" providerId="LiveId" clId="{9B9D5C0A-F968-469A-ACC7-E74652135411}" dt="2021-09-21T09:27:22.407" v="1610" actId="20577"/>
        <pc:sldMkLst>
          <pc:docMk/>
          <pc:sldMk cId="3952953366" sldId="256"/>
        </pc:sldMkLst>
        <pc:spChg chg="mod">
          <ac:chgData name="Andre vd Put" userId="81da23f61e521915" providerId="LiveId" clId="{9B9D5C0A-F968-469A-ACC7-E74652135411}" dt="2021-09-09T13:24:36.087" v="757" actId="20577"/>
          <ac:spMkLst>
            <pc:docMk/>
            <pc:sldMk cId="3952953366" sldId="256"/>
            <ac:spMk id="3" creationId="{00000000-0000-0000-0000-000000000000}"/>
          </ac:spMkLst>
        </pc:spChg>
        <pc:spChg chg="mod">
          <ac:chgData name="Andre vd Put" userId="81da23f61e521915" providerId="LiveId" clId="{9B9D5C0A-F968-469A-ACC7-E74652135411}" dt="2021-09-21T09:27:22.407" v="1610" actId="20577"/>
          <ac:spMkLst>
            <pc:docMk/>
            <pc:sldMk cId="3952953366" sldId="256"/>
            <ac:spMk id="4" creationId="{1757F8FB-2F60-429F-9D0C-2BA89AFB405B}"/>
          </ac:spMkLst>
        </pc:spChg>
      </pc:sldChg>
      <pc:sldChg chg="modSp mod modTransition">
        <pc:chgData name="Andre vd Put" userId="81da23f61e521915" providerId="LiveId" clId="{9B9D5C0A-F968-469A-ACC7-E74652135411}" dt="2021-09-29T19:09:47.852" v="2251" actId="20577"/>
        <pc:sldMkLst>
          <pc:docMk/>
          <pc:sldMk cId="3801430163" sldId="263"/>
        </pc:sldMkLst>
        <pc:spChg chg="mod">
          <ac:chgData name="Andre vd Put" userId="81da23f61e521915" providerId="LiveId" clId="{9B9D5C0A-F968-469A-ACC7-E74652135411}" dt="2021-09-29T19:09:47.852" v="2251" actId="20577"/>
          <ac:spMkLst>
            <pc:docMk/>
            <pc:sldMk cId="3801430163" sldId="263"/>
            <ac:spMk id="2" creationId="{C480B8A8-3E50-4E93-9E22-0E2F931B8393}"/>
          </ac:spMkLst>
        </pc:spChg>
        <pc:spChg chg="mod">
          <ac:chgData name="Andre vd Put" userId="81da23f61e521915" providerId="LiveId" clId="{9B9D5C0A-F968-469A-ACC7-E74652135411}" dt="2021-09-21T09:33:09.110" v="1619" actId="20577"/>
          <ac:spMkLst>
            <pc:docMk/>
            <pc:sldMk cId="3801430163" sldId="263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4:43.700" v="762" actId="20577"/>
          <ac:spMkLst>
            <pc:docMk/>
            <pc:sldMk cId="3801430163" sldId="263"/>
            <ac:spMk id="20" creationId="{00000000-0000-0000-0000-000000000000}"/>
          </ac:spMkLst>
        </pc:spChg>
      </pc:sldChg>
      <pc:sldChg chg="modSp mod modTransition">
        <pc:chgData name="Andre vd Put" userId="81da23f61e521915" providerId="LiveId" clId="{9B9D5C0A-F968-469A-ACC7-E74652135411}" dt="2021-09-21T09:33:17.706" v="1621" actId="20577"/>
        <pc:sldMkLst>
          <pc:docMk/>
          <pc:sldMk cId="565865157" sldId="264"/>
        </pc:sldMkLst>
        <pc:spChg chg="mod">
          <ac:chgData name="Andre vd Put" userId="81da23f61e521915" providerId="LiveId" clId="{9B9D5C0A-F968-469A-ACC7-E74652135411}" dt="2021-09-21T09:33:17.706" v="1621" actId="20577"/>
          <ac:spMkLst>
            <pc:docMk/>
            <pc:sldMk cId="565865157" sldId="264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7:12.062" v="771" actId="20577"/>
          <ac:spMkLst>
            <pc:docMk/>
            <pc:sldMk cId="565865157" sldId="264"/>
            <ac:spMk id="20" creationId="{00000000-0000-0000-0000-000000000000}"/>
          </ac:spMkLst>
        </pc:spChg>
      </pc:sldChg>
      <pc:sldChg chg="modSp mod modTransition">
        <pc:chgData name="Andre vd Put" userId="81da23f61e521915" providerId="LiveId" clId="{9B9D5C0A-F968-469A-ACC7-E74652135411}" dt="2021-09-21T09:33:37.792" v="1625" actId="20577"/>
        <pc:sldMkLst>
          <pc:docMk/>
          <pc:sldMk cId="2634810655" sldId="265"/>
        </pc:sldMkLst>
        <pc:spChg chg="mod">
          <ac:chgData name="Andre vd Put" userId="81da23f61e521915" providerId="LiveId" clId="{9B9D5C0A-F968-469A-ACC7-E74652135411}" dt="2021-09-14T15:00:20.701" v="1058" actId="5793"/>
          <ac:spMkLst>
            <pc:docMk/>
            <pc:sldMk cId="2634810655" sldId="265"/>
            <ac:spMk id="2" creationId="{2DC4899F-E9F5-4CCA-8BDF-74C3E8EFD91C}"/>
          </ac:spMkLst>
        </pc:spChg>
        <pc:spChg chg="mod">
          <ac:chgData name="Andre vd Put" userId="81da23f61e521915" providerId="LiveId" clId="{9B9D5C0A-F968-469A-ACC7-E74652135411}" dt="2021-09-21T09:33:37.792" v="1625" actId="20577"/>
          <ac:spMkLst>
            <pc:docMk/>
            <pc:sldMk cId="2634810655" sldId="265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7:23.227" v="781" actId="20577"/>
          <ac:spMkLst>
            <pc:docMk/>
            <pc:sldMk cId="2634810655" sldId="265"/>
            <ac:spMk id="20" creationId="{00000000-0000-0000-0000-000000000000}"/>
          </ac:spMkLst>
        </pc:spChg>
      </pc:sldChg>
      <pc:sldChg chg="addSp delSp modSp mod modTransition modNotesTx">
        <pc:chgData name="Andre vd Put" userId="81da23f61e521915" providerId="LiveId" clId="{9B9D5C0A-F968-469A-ACC7-E74652135411}" dt="2021-09-21T09:33:51.201" v="1629"/>
        <pc:sldMkLst>
          <pc:docMk/>
          <pc:sldMk cId="2597282868" sldId="266"/>
        </pc:sldMkLst>
        <pc:spChg chg="mod">
          <ac:chgData name="Andre vd Put" userId="81da23f61e521915" providerId="LiveId" clId="{9B9D5C0A-F968-469A-ACC7-E74652135411}" dt="2021-08-05T14:20:27.416" v="704"/>
          <ac:spMkLst>
            <pc:docMk/>
            <pc:sldMk cId="2597282868" sldId="266"/>
            <ac:spMk id="3" creationId="{DAEF0EFE-E895-4C18-8EDA-9E2E2030D7C8}"/>
          </ac:spMkLst>
        </pc:spChg>
        <pc:spChg chg="mod">
          <ac:chgData name="Andre vd Put" userId="81da23f61e521915" providerId="LiveId" clId="{9B9D5C0A-F968-469A-ACC7-E74652135411}" dt="2021-09-21T09:33:51.201" v="1629"/>
          <ac:spMkLst>
            <pc:docMk/>
            <pc:sldMk cId="2597282868" sldId="266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7:33.469" v="791" actId="20577"/>
          <ac:spMkLst>
            <pc:docMk/>
            <pc:sldMk cId="2597282868" sldId="266"/>
            <ac:spMk id="20" creationId="{00000000-0000-0000-0000-000000000000}"/>
          </ac:spMkLst>
        </pc:spChg>
        <pc:picChg chg="del">
          <ac:chgData name="Andre vd Put" userId="81da23f61e521915" providerId="LiveId" clId="{9B9D5C0A-F968-469A-ACC7-E74652135411}" dt="2021-09-17T14:17:06.615" v="1060" actId="478"/>
          <ac:picMkLst>
            <pc:docMk/>
            <pc:sldMk cId="2597282868" sldId="266"/>
            <ac:picMk id="4" creationId="{EE41E680-B956-4299-82F3-1AAAA0A631F7}"/>
          </ac:picMkLst>
        </pc:picChg>
        <pc:picChg chg="add del mod">
          <ac:chgData name="Andre vd Put" userId="81da23f61e521915" providerId="LiveId" clId="{9B9D5C0A-F968-469A-ACC7-E74652135411}" dt="2021-09-17T14:18:21.651" v="1064" actId="478"/>
          <ac:picMkLst>
            <pc:docMk/>
            <pc:sldMk cId="2597282868" sldId="266"/>
            <ac:picMk id="6" creationId="{6BA73510-C677-4199-AA37-0168FBC5B644}"/>
          </ac:picMkLst>
        </pc:picChg>
        <pc:picChg chg="add mod">
          <ac:chgData name="Andre vd Put" userId="81da23f61e521915" providerId="LiveId" clId="{9B9D5C0A-F968-469A-ACC7-E74652135411}" dt="2021-09-17T16:38:02.541" v="1070" actId="14100"/>
          <ac:picMkLst>
            <pc:docMk/>
            <pc:sldMk cId="2597282868" sldId="266"/>
            <ac:picMk id="8" creationId="{5DED2C81-7EA5-49DD-A36C-44D0AC8674E6}"/>
          </ac:picMkLst>
        </pc:picChg>
      </pc:sldChg>
      <pc:sldChg chg="modSp mod modTransition">
        <pc:chgData name="Andre vd Put" userId="81da23f61e521915" providerId="LiveId" clId="{9B9D5C0A-F968-469A-ACC7-E74652135411}" dt="2021-09-28T14:11:21.845" v="2227" actId="20577"/>
        <pc:sldMkLst>
          <pc:docMk/>
          <pc:sldMk cId="3670320034" sldId="267"/>
        </pc:sldMkLst>
        <pc:spChg chg="mod">
          <ac:chgData name="Andre vd Put" userId="81da23f61e521915" providerId="LiveId" clId="{9B9D5C0A-F968-469A-ACC7-E74652135411}" dt="2021-09-28T14:11:21.845" v="2227" actId="20577"/>
          <ac:spMkLst>
            <pc:docMk/>
            <pc:sldMk cId="3670320034" sldId="267"/>
            <ac:spMk id="4" creationId="{49D78537-0C8F-44BD-9F3C-6D12128CC2E7}"/>
          </ac:spMkLst>
        </pc:spChg>
        <pc:spChg chg="mod">
          <ac:chgData name="Andre vd Put" userId="81da23f61e521915" providerId="LiveId" clId="{9B9D5C0A-F968-469A-ACC7-E74652135411}" dt="2021-09-21T09:33:56.739" v="1631"/>
          <ac:spMkLst>
            <pc:docMk/>
            <pc:sldMk cId="3670320034" sldId="267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7:42.995" v="801" actId="20577"/>
          <ac:spMkLst>
            <pc:docMk/>
            <pc:sldMk cId="3670320034" sldId="267"/>
            <ac:spMk id="20" creationId="{00000000-0000-0000-0000-000000000000}"/>
          </ac:spMkLst>
        </pc:spChg>
      </pc:sldChg>
      <pc:sldChg chg="modSp mod modTransition">
        <pc:chgData name="Andre vd Put" userId="81da23f61e521915" providerId="LiveId" clId="{9B9D5C0A-F968-469A-ACC7-E74652135411}" dt="2021-09-21T09:33:59.268" v="1632"/>
        <pc:sldMkLst>
          <pc:docMk/>
          <pc:sldMk cId="30020450" sldId="268"/>
        </pc:sldMkLst>
        <pc:spChg chg="mod">
          <ac:chgData name="Andre vd Put" userId="81da23f61e521915" providerId="LiveId" clId="{9B9D5C0A-F968-469A-ACC7-E74652135411}" dt="2021-09-21T09:33:59.268" v="1632"/>
          <ac:spMkLst>
            <pc:docMk/>
            <pc:sldMk cId="30020450" sldId="268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7:47.956" v="806" actId="20577"/>
          <ac:spMkLst>
            <pc:docMk/>
            <pc:sldMk cId="30020450" sldId="268"/>
            <ac:spMk id="20" creationId="{00000000-0000-0000-0000-000000000000}"/>
          </ac:spMkLst>
        </pc:spChg>
      </pc:sldChg>
      <pc:sldChg chg="addSp delSp modSp mod modTransition">
        <pc:chgData name="Andre vd Put" userId="81da23f61e521915" providerId="LiveId" clId="{9B9D5C0A-F968-469A-ACC7-E74652135411}" dt="2021-09-21T09:34:01.590" v="1633"/>
        <pc:sldMkLst>
          <pc:docMk/>
          <pc:sldMk cId="3925426759" sldId="269"/>
        </pc:sldMkLst>
        <pc:spChg chg="mod">
          <ac:chgData name="Andre vd Put" userId="81da23f61e521915" providerId="LiveId" clId="{9B9D5C0A-F968-469A-ACC7-E74652135411}" dt="2021-09-14T14:56:56.892" v="1033" actId="1035"/>
          <ac:spMkLst>
            <pc:docMk/>
            <pc:sldMk cId="3925426759" sldId="269"/>
            <ac:spMk id="2" creationId="{8F3B7DDF-9FCF-4EBC-AB05-A083239E1B02}"/>
          </ac:spMkLst>
        </pc:spChg>
        <pc:spChg chg="mod">
          <ac:chgData name="Andre vd Put" userId="81da23f61e521915" providerId="LiveId" clId="{9B9D5C0A-F968-469A-ACC7-E74652135411}" dt="2021-09-21T09:34:01.590" v="1633"/>
          <ac:spMkLst>
            <pc:docMk/>
            <pc:sldMk cId="3925426759" sldId="269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7:53.343" v="811" actId="20577"/>
          <ac:spMkLst>
            <pc:docMk/>
            <pc:sldMk cId="3925426759" sldId="269"/>
            <ac:spMk id="20" creationId="{00000000-0000-0000-0000-000000000000}"/>
          </ac:spMkLst>
        </pc:spChg>
        <pc:picChg chg="add del mod">
          <ac:chgData name="Andre vd Put" userId="81da23f61e521915" providerId="LiveId" clId="{9B9D5C0A-F968-469A-ACC7-E74652135411}" dt="2021-09-14T14:56:49.437" v="1029"/>
          <ac:picMkLst>
            <pc:docMk/>
            <pc:sldMk cId="3925426759" sldId="269"/>
            <ac:picMk id="2050" creationId="{62AAA075-59FC-417F-BA0A-C614621B9F7C}"/>
          </ac:picMkLst>
        </pc:picChg>
        <pc:picChg chg="add del mod">
          <ac:chgData name="Andre vd Put" userId="81da23f61e521915" providerId="LiveId" clId="{9B9D5C0A-F968-469A-ACC7-E74652135411}" dt="2021-09-14T14:56:57.530" v="1034"/>
          <ac:picMkLst>
            <pc:docMk/>
            <pc:sldMk cId="3925426759" sldId="269"/>
            <ac:picMk id="2052" creationId="{6D7F99FF-C82B-41B2-8981-DB72710FB216}"/>
          </ac:picMkLst>
        </pc:picChg>
        <pc:picChg chg="add mod">
          <ac:chgData name="Andre vd Put" userId="81da23f61e521915" providerId="LiveId" clId="{9B9D5C0A-F968-469A-ACC7-E74652135411}" dt="2021-09-14T14:57:08.367" v="1036" actId="1076"/>
          <ac:picMkLst>
            <pc:docMk/>
            <pc:sldMk cId="3925426759" sldId="269"/>
            <ac:picMk id="2054" creationId="{CBFC352A-4C93-47C7-8CDC-180736788A51}"/>
          </ac:picMkLst>
        </pc:picChg>
      </pc:sldChg>
      <pc:sldChg chg="modSp mod modTransition">
        <pc:chgData name="Andre vd Put" userId="81da23f61e521915" providerId="LiveId" clId="{9B9D5C0A-F968-469A-ACC7-E74652135411}" dt="2021-09-21T09:34:03.898" v="1634"/>
        <pc:sldMkLst>
          <pc:docMk/>
          <pc:sldMk cId="3823926833" sldId="270"/>
        </pc:sldMkLst>
        <pc:spChg chg="mod">
          <ac:chgData name="Andre vd Put" userId="81da23f61e521915" providerId="LiveId" clId="{9B9D5C0A-F968-469A-ACC7-E74652135411}" dt="2021-09-21T09:34:03.898" v="1634"/>
          <ac:spMkLst>
            <pc:docMk/>
            <pc:sldMk cId="3823926833" sldId="270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7:58.326" v="816" actId="20577"/>
          <ac:spMkLst>
            <pc:docMk/>
            <pc:sldMk cId="3823926833" sldId="270"/>
            <ac:spMk id="20" creationId="{00000000-0000-0000-0000-000000000000}"/>
          </ac:spMkLst>
        </pc:spChg>
      </pc:sldChg>
      <pc:sldChg chg="modSp mod modTransition modNotesTx">
        <pc:chgData name="Andre vd Put" userId="81da23f61e521915" providerId="LiveId" clId="{9B9D5C0A-F968-469A-ACC7-E74652135411}" dt="2021-09-21T09:34:09.285" v="1636"/>
        <pc:sldMkLst>
          <pc:docMk/>
          <pc:sldMk cId="1768851168" sldId="271"/>
        </pc:sldMkLst>
        <pc:spChg chg="mod">
          <ac:chgData name="Andre vd Put" userId="81da23f61e521915" providerId="LiveId" clId="{9B9D5C0A-F968-469A-ACC7-E74652135411}" dt="2021-09-17T16:39:04.731" v="1102" actId="20577"/>
          <ac:spMkLst>
            <pc:docMk/>
            <pc:sldMk cId="1768851168" sldId="271"/>
            <ac:spMk id="6" creationId="{73F1E08E-DC28-428E-87D2-8B24C764D9FB}"/>
          </ac:spMkLst>
        </pc:spChg>
        <pc:spChg chg="mod">
          <ac:chgData name="Andre vd Put" userId="81da23f61e521915" providerId="LiveId" clId="{9B9D5C0A-F968-469A-ACC7-E74652135411}" dt="2021-09-21T09:34:09.285" v="1636"/>
          <ac:spMkLst>
            <pc:docMk/>
            <pc:sldMk cId="1768851168" sldId="271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8:12.966" v="828" actId="20577"/>
          <ac:spMkLst>
            <pc:docMk/>
            <pc:sldMk cId="1768851168" sldId="271"/>
            <ac:spMk id="20" creationId="{00000000-0000-0000-0000-000000000000}"/>
          </ac:spMkLst>
        </pc:spChg>
      </pc:sldChg>
      <pc:sldChg chg="modSp mod modTransition">
        <pc:chgData name="Andre vd Put" userId="81da23f61e521915" providerId="LiveId" clId="{9B9D5C0A-F968-469A-ACC7-E74652135411}" dt="2021-09-21T09:34:14.323" v="1638"/>
        <pc:sldMkLst>
          <pc:docMk/>
          <pc:sldMk cId="463152069" sldId="272"/>
        </pc:sldMkLst>
        <pc:spChg chg="mod">
          <ac:chgData name="Andre vd Put" userId="81da23f61e521915" providerId="LiveId" clId="{9B9D5C0A-F968-469A-ACC7-E74652135411}" dt="2021-09-21T09:34:14.323" v="1638"/>
          <ac:spMkLst>
            <pc:docMk/>
            <pc:sldMk cId="463152069" sldId="272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8:23.051" v="838" actId="20577"/>
          <ac:spMkLst>
            <pc:docMk/>
            <pc:sldMk cId="463152069" sldId="272"/>
            <ac:spMk id="20" creationId="{00000000-0000-0000-0000-000000000000}"/>
          </ac:spMkLst>
        </pc:spChg>
      </pc:sldChg>
      <pc:sldChg chg="modSp mod modTransition">
        <pc:chgData name="Andre vd Put" userId="81da23f61e521915" providerId="LiveId" clId="{9B9D5C0A-F968-469A-ACC7-E74652135411}" dt="2021-09-21T09:34:16.843" v="1639"/>
        <pc:sldMkLst>
          <pc:docMk/>
          <pc:sldMk cId="4154345542" sldId="273"/>
        </pc:sldMkLst>
        <pc:spChg chg="mod">
          <ac:chgData name="Andre vd Put" userId="81da23f61e521915" providerId="LiveId" clId="{9B9D5C0A-F968-469A-ACC7-E74652135411}" dt="2021-09-21T09:34:16.843" v="1639"/>
          <ac:spMkLst>
            <pc:docMk/>
            <pc:sldMk cId="4154345542" sldId="273"/>
            <ac:spMk id="19" creationId="{00000000-0000-0000-0000-000000000000}"/>
          </ac:spMkLst>
        </pc:spChg>
      </pc:sldChg>
      <pc:sldChg chg="addSp delSp modSp mod modTransition">
        <pc:chgData name="Andre vd Put" userId="81da23f61e521915" providerId="LiveId" clId="{9B9D5C0A-F968-469A-ACC7-E74652135411}" dt="2021-09-21T09:34:19.088" v="1640"/>
        <pc:sldMkLst>
          <pc:docMk/>
          <pc:sldMk cId="3702220337" sldId="274"/>
        </pc:sldMkLst>
        <pc:spChg chg="mod">
          <ac:chgData name="Andre vd Put" userId="81da23f61e521915" providerId="LiveId" clId="{9B9D5C0A-F968-469A-ACC7-E74652135411}" dt="2021-07-20T13:54:30.627" v="244" actId="15"/>
          <ac:spMkLst>
            <pc:docMk/>
            <pc:sldMk cId="3702220337" sldId="274"/>
            <ac:spMk id="2" creationId="{71D7A615-5F3E-491C-97D5-82426E98C53D}"/>
          </ac:spMkLst>
        </pc:spChg>
        <pc:spChg chg="mod">
          <ac:chgData name="Andre vd Put" userId="81da23f61e521915" providerId="LiveId" clId="{9B9D5C0A-F968-469A-ACC7-E74652135411}" dt="2021-09-21T09:34:19.088" v="1640"/>
          <ac:spMkLst>
            <pc:docMk/>
            <pc:sldMk cId="3702220337" sldId="274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8:33.193" v="843" actId="20577"/>
          <ac:spMkLst>
            <pc:docMk/>
            <pc:sldMk cId="3702220337" sldId="274"/>
            <ac:spMk id="20" creationId="{00000000-0000-0000-0000-000000000000}"/>
          </ac:spMkLst>
        </pc:spChg>
        <pc:picChg chg="add mod">
          <ac:chgData name="Andre vd Put" userId="81da23f61e521915" providerId="LiveId" clId="{9B9D5C0A-F968-469A-ACC7-E74652135411}" dt="2021-09-14T14:54:27.073" v="1023" actId="1076"/>
          <ac:picMkLst>
            <pc:docMk/>
            <pc:sldMk cId="3702220337" sldId="274"/>
            <ac:picMk id="5" creationId="{10857A68-188A-4F6A-8EF2-4B528C0AD500}"/>
          </ac:picMkLst>
        </pc:picChg>
        <pc:picChg chg="del">
          <ac:chgData name="Andre vd Put" userId="81da23f61e521915" providerId="LiveId" clId="{9B9D5C0A-F968-469A-ACC7-E74652135411}" dt="2021-07-20T13:48:44.117" v="57" actId="478"/>
          <ac:picMkLst>
            <pc:docMk/>
            <pc:sldMk cId="3702220337" sldId="274"/>
            <ac:picMk id="5" creationId="{653771D0-0FAC-40A8-815F-B0E92CBD51AB}"/>
          </ac:picMkLst>
        </pc:picChg>
        <pc:picChg chg="add mod">
          <ac:chgData name="Andre vd Put" userId="81da23f61e521915" providerId="LiveId" clId="{9B9D5C0A-F968-469A-ACC7-E74652135411}" dt="2021-09-14T14:54:24.579" v="1022" actId="1076"/>
          <ac:picMkLst>
            <pc:docMk/>
            <pc:sldMk cId="3702220337" sldId="274"/>
            <ac:picMk id="1026" creationId="{AB85A208-9E3A-4A64-95F2-3108A4B182F2}"/>
          </ac:picMkLst>
        </pc:picChg>
      </pc:sldChg>
      <pc:sldChg chg="modSp del mod">
        <pc:chgData name="Andre vd Put" userId="81da23f61e521915" providerId="LiveId" clId="{9B9D5C0A-F968-469A-ACC7-E74652135411}" dt="2021-09-09T13:30:07.355" v="904" actId="2696"/>
        <pc:sldMkLst>
          <pc:docMk/>
          <pc:sldMk cId="3485688485" sldId="276"/>
        </pc:sldMkLst>
        <pc:spChg chg="mod">
          <ac:chgData name="Andre vd Put" userId="81da23f61e521915" providerId="LiveId" clId="{9B9D5C0A-F968-469A-ACC7-E74652135411}" dt="2021-09-09T13:29:40.721" v="903" actId="20577"/>
          <ac:spMkLst>
            <pc:docMk/>
            <pc:sldMk cId="3485688485" sldId="276"/>
            <ac:spMk id="20" creationId="{00000000-0000-0000-0000-000000000000}"/>
          </ac:spMkLst>
        </pc:spChg>
      </pc:sldChg>
      <pc:sldChg chg="addSp delSp modSp mod modTransition">
        <pc:chgData name="Andre vd Put" userId="81da23f61e521915" providerId="LiveId" clId="{9B9D5C0A-F968-469A-ACC7-E74652135411}" dt="2021-09-29T19:15:46.367" v="2331"/>
        <pc:sldMkLst>
          <pc:docMk/>
          <pc:sldMk cId="4134085932" sldId="277"/>
        </pc:sldMkLst>
        <pc:spChg chg="mod">
          <ac:chgData name="Andre vd Put" userId="81da23f61e521915" providerId="LiveId" clId="{9B9D5C0A-F968-469A-ACC7-E74652135411}" dt="2021-09-09T13:37:50.994" v="913" actId="20577"/>
          <ac:spMkLst>
            <pc:docMk/>
            <pc:sldMk cId="4134085932" sldId="277"/>
            <ac:spMk id="3" creationId="{DAEF0EFE-E895-4C18-8EDA-9E2E2030D7C8}"/>
          </ac:spMkLst>
        </pc:spChg>
        <pc:spChg chg="add del">
          <ac:chgData name="Andre vd Put" userId="81da23f61e521915" providerId="LiveId" clId="{9B9D5C0A-F968-469A-ACC7-E74652135411}" dt="2021-09-21T09:05:57.456" v="1241" actId="22"/>
          <ac:spMkLst>
            <pc:docMk/>
            <pc:sldMk cId="4134085932" sldId="277"/>
            <ac:spMk id="8" creationId="{7D0765E2-615D-44FA-B262-FE9CF32A6DDF}"/>
          </ac:spMkLst>
        </pc:spChg>
        <pc:spChg chg="add mod">
          <ac:chgData name="Andre vd Put" userId="81da23f61e521915" providerId="LiveId" clId="{9B9D5C0A-F968-469A-ACC7-E74652135411}" dt="2021-09-29T19:15:46.367" v="2331"/>
          <ac:spMkLst>
            <pc:docMk/>
            <pc:sldMk cId="4134085932" sldId="277"/>
            <ac:spMk id="9" creationId="{075594B0-6E8A-4129-BDB5-3F1F82D19B16}"/>
          </ac:spMkLst>
        </pc:spChg>
        <pc:spChg chg="mod">
          <ac:chgData name="Andre vd Put" userId="81da23f61e521915" providerId="LiveId" clId="{9B9D5C0A-F968-469A-ACC7-E74652135411}" dt="2021-09-21T09:38:23.258" v="1689"/>
          <ac:spMkLst>
            <pc:docMk/>
            <pc:sldMk cId="4134085932" sldId="277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38:10.826" v="935" actId="20577"/>
          <ac:spMkLst>
            <pc:docMk/>
            <pc:sldMk cId="4134085932" sldId="277"/>
            <ac:spMk id="20" creationId="{00000000-0000-0000-0000-000000000000}"/>
          </ac:spMkLst>
        </pc:spChg>
        <pc:spChg chg="mod">
          <ac:chgData name="Andre vd Put" userId="81da23f61e521915" providerId="LiveId" clId="{9B9D5C0A-F968-469A-ACC7-E74652135411}" dt="2021-09-21T09:34:56.017" v="1655" actId="20577"/>
          <ac:spMkLst>
            <pc:docMk/>
            <pc:sldMk cId="4134085932" sldId="277"/>
            <ac:spMk id="21" creationId="{00000000-0000-0000-0000-000000000000}"/>
          </ac:spMkLst>
        </pc:spChg>
      </pc:sldChg>
      <pc:sldChg chg="addSp delSp modSp mod modTransition setBg">
        <pc:chgData name="Andre vd Put" userId="81da23f61e521915" providerId="LiveId" clId="{9B9D5C0A-F968-469A-ACC7-E74652135411}" dt="2021-09-21T09:35:49.930" v="1656"/>
        <pc:sldMkLst>
          <pc:docMk/>
          <pc:sldMk cId="2408931309" sldId="278"/>
        </pc:sldMkLst>
        <pc:spChg chg="mod ord">
          <ac:chgData name="Andre vd Put" userId="81da23f61e521915" providerId="LiveId" clId="{9B9D5C0A-F968-469A-ACC7-E74652135411}" dt="2021-09-21T09:24:54.091" v="1601" actId="26606"/>
          <ac:spMkLst>
            <pc:docMk/>
            <pc:sldMk cId="2408931309" sldId="278"/>
            <ac:spMk id="3" creationId="{DAEF0EFE-E895-4C18-8EDA-9E2E2030D7C8}"/>
          </ac:spMkLst>
        </pc:spChg>
        <pc:spChg chg="mod">
          <ac:chgData name="Andre vd Put" userId="81da23f61e521915" providerId="LiveId" clId="{9B9D5C0A-F968-469A-ACC7-E74652135411}" dt="2021-09-21T09:35:49.930" v="1656"/>
          <ac:spMkLst>
            <pc:docMk/>
            <pc:sldMk cId="2408931309" sldId="278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21T09:24:54.091" v="1601" actId="26606"/>
          <ac:spMkLst>
            <pc:docMk/>
            <pc:sldMk cId="2408931309" sldId="278"/>
            <ac:spMk id="20" creationId="{00000000-0000-0000-0000-000000000000}"/>
          </ac:spMkLst>
        </pc:spChg>
        <pc:spChg chg="mod">
          <ac:chgData name="Andre vd Put" userId="81da23f61e521915" providerId="LiveId" clId="{9B9D5C0A-F968-469A-ACC7-E74652135411}" dt="2021-09-21T09:24:54.091" v="1601" actId="26606"/>
          <ac:spMkLst>
            <pc:docMk/>
            <pc:sldMk cId="2408931309" sldId="278"/>
            <ac:spMk id="21" creationId="{00000000-0000-0000-0000-000000000000}"/>
          </ac:spMkLst>
        </pc:spChg>
        <pc:spChg chg="add del">
          <ac:chgData name="Andre vd Put" userId="81da23f61e521915" providerId="LiveId" clId="{9B9D5C0A-F968-469A-ACC7-E74652135411}" dt="2021-09-21T09:24:54.091" v="1601" actId="26606"/>
          <ac:spMkLst>
            <pc:docMk/>
            <pc:sldMk cId="2408931309" sldId="278"/>
            <ac:spMk id="71" creationId="{9B7AD9F6-8CE7-4299-8FC6-328F4DCD3FF9}"/>
          </ac:spMkLst>
        </pc:spChg>
        <pc:spChg chg="add del">
          <ac:chgData name="Andre vd Put" userId="81da23f61e521915" providerId="LiveId" clId="{9B9D5C0A-F968-469A-ACC7-E74652135411}" dt="2021-09-21T09:24:54.091" v="1601" actId="26606"/>
          <ac:spMkLst>
            <pc:docMk/>
            <pc:sldMk cId="2408931309" sldId="278"/>
            <ac:spMk id="73" creationId="{3F9B0603-37C5-4312-AE4D-A3D015475403}"/>
          </ac:spMkLst>
        </pc:spChg>
        <pc:picChg chg="add mod ord">
          <ac:chgData name="Andre vd Put" userId="81da23f61e521915" providerId="LiveId" clId="{9B9D5C0A-F968-469A-ACC7-E74652135411}" dt="2021-09-21T09:25:53.024" v="1608" actId="1076"/>
          <ac:picMkLst>
            <pc:docMk/>
            <pc:sldMk cId="2408931309" sldId="278"/>
            <ac:picMk id="1026" creationId="{A5056281-DD52-44BD-9221-164C35F1BE50}"/>
          </ac:picMkLst>
        </pc:picChg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3559695064" sldId="279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4218019379" sldId="280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893092165" sldId="281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911343931" sldId="282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681540377" sldId="283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3212665987" sldId="284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3339582478" sldId="285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854609003" sldId="286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904700673" sldId="287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4642047" sldId="288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309962440" sldId="289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643439928" sldId="290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899629041" sldId="291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859751901" sldId="292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4056867979" sldId="293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990831724" sldId="294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49001736" sldId="295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3457017371" sldId="296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960445306" sldId="297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215056119" sldId="298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830744909" sldId="299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20100017" sldId="300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195008619" sldId="301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893462167" sldId="302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99345088" sldId="303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234506123" sldId="304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4121615482" sldId="305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232320429" sldId="306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4184226707" sldId="307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273327424" sldId="308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3915808545" sldId="309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390526784" sldId="310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039803868" sldId="311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3504349063" sldId="312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2493328189" sldId="313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910530266" sldId="314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3995806553" sldId="315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216754786" sldId="316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1610570225" sldId="317"/>
        </pc:sldMkLst>
      </pc:sldChg>
      <pc:sldChg chg="del">
        <pc:chgData name="Andre vd Put" userId="81da23f61e521915" providerId="LiveId" clId="{9B9D5C0A-F968-469A-ACC7-E74652135411}" dt="2021-09-09T13:39:14.318" v="936" actId="2696"/>
        <pc:sldMkLst>
          <pc:docMk/>
          <pc:sldMk cId="4154623165" sldId="318"/>
        </pc:sldMkLst>
      </pc:sldChg>
      <pc:sldChg chg="modSp mod modTransition modNotesTx">
        <pc:chgData name="Andre vd Put" userId="81da23f61e521915" providerId="LiveId" clId="{9B9D5C0A-F968-469A-ACC7-E74652135411}" dt="2021-09-21T09:33:54.051" v="1630"/>
        <pc:sldMkLst>
          <pc:docMk/>
          <pc:sldMk cId="4167546422" sldId="319"/>
        </pc:sldMkLst>
        <pc:spChg chg="mod">
          <ac:chgData name="Andre vd Put" userId="81da23f61e521915" providerId="LiveId" clId="{9B9D5C0A-F968-469A-ACC7-E74652135411}" dt="2021-08-05T14:24:32.830" v="731" actId="20577"/>
          <ac:spMkLst>
            <pc:docMk/>
            <pc:sldMk cId="4167546422" sldId="319"/>
            <ac:spMk id="2" creationId="{442D4F64-0822-4C53-8801-FB16D4153B30}"/>
          </ac:spMkLst>
        </pc:spChg>
        <pc:spChg chg="mod">
          <ac:chgData name="Andre vd Put" userId="81da23f61e521915" providerId="LiveId" clId="{9B9D5C0A-F968-469A-ACC7-E74652135411}" dt="2021-08-05T14:20:37.162" v="705"/>
          <ac:spMkLst>
            <pc:docMk/>
            <pc:sldMk cId="4167546422" sldId="319"/>
            <ac:spMk id="3" creationId="{DAEF0EFE-E895-4C18-8EDA-9E2E2030D7C8}"/>
          </ac:spMkLst>
        </pc:spChg>
        <pc:spChg chg="mod">
          <ac:chgData name="Andre vd Put" userId="81da23f61e521915" providerId="LiveId" clId="{9B9D5C0A-F968-469A-ACC7-E74652135411}" dt="2021-09-21T09:33:54.051" v="1630"/>
          <ac:spMkLst>
            <pc:docMk/>
            <pc:sldMk cId="4167546422" sldId="319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7:37.673" v="796" actId="20577"/>
          <ac:spMkLst>
            <pc:docMk/>
            <pc:sldMk cId="4167546422" sldId="319"/>
            <ac:spMk id="20" creationId="{00000000-0000-0000-0000-000000000000}"/>
          </ac:spMkLst>
        </pc:spChg>
      </pc:sldChg>
      <pc:sldChg chg="modSp mod modTransition">
        <pc:chgData name="Andre vd Put" userId="81da23f61e521915" providerId="LiveId" clId="{9B9D5C0A-F968-469A-ACC7-E74652135411}" dt="2021-09-21T09:34:06.565" v="1635"/>
        <pc:sldMkLst>
          <pc:docMk/>
          <pc:sldMk cId="3125924923" sldId="321"/>
        </pc:sldMkLst>
        <pc:spChg chg="mod">
          <ac:chgData name="Andre vd Put" userId="81da23f61e521915" providerId="LiveId" clId="{9B9D5C0A-F968-469A-ACC7-E74652135411}" dt="2021-09-21T09:34:06.565" v="1635"/>
          <ac:spMkLst>
            <pc:docMk/>
            <pc:sldMk cId="3125924923" sldId="321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8:06.374" v="823" actId="20577"/>
          <ac:spMkLst>
            <pc:docMk/>
            <pc:sldMk cId="3125924923" sldId="321"/>
            <ac:spMk id="20" creationId="{00000000-0000-0000-0000-000000000000}"/>
          </ac:spMkLst>
        </pc:spChg>
      </pc:sldChg>
      <pc:sldChg chg="modSp mod modTransition">
        <pc:chgData name="Andre vd Put" userId="81da23f61e521915" providerId="LiveId" clId="{9B9D5C0A-F968-469A-ACC7-E74652135411}" dt="2021-09-21T09:34:33.889" v="1646"/>
        <pc:sldMkLst>
          <pc:docMk/>
          <pc:sldMk cId="1840803094" sldId="322"/>
        </pc:sldMkLst>
        <pc:spChg chg="mod">
          <ac:chgData name="Andre vd Put" userId="81da23f61e521915" providerId="LiveId" clId="{9B9D5C0A-F968-469A-ACC7-E74652135411}" dt="2021-07-27T13:56:58.414" v="373" actId="20577"/>
          <ac:spMkLst>
            <pc:docMk/>
            <pc:sldMk cId="1840803094" sldId="322"/>
            <ac:spMk id="3" creationId="{DAEF0EFE-E895-4C18-8EDA-9E2E2030D7C8}"/>
          </ac:spMkLst>
        </pc:spChg>
        <pc:spChg chg="mod">
          <ac:chgData name="Andre vd Put" userId="81da23f61e521915" providerId="LiveId" clId="{9B9D5C0A-F968-469A-ACC7-E74652135411}" dt="2021-09-21T09:34:33.889" v="1646"/>
          <ac:spMkLst>
            <pc:docMk/>
            <pc:sldMk cId="1840803094" sldId="322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9:14.116" v="879" actId="20577"/>
          <ac:spMkLst>
            <pc:docMk/>
            <pc:sldMk cId="1840803094" sldId="322"/>
            <ac:spMk id="20" creationId="{00000000-0000-0000-0000-000000000000}"/>
          </ac:spMkLst>
        </pc:spChg>
      </pc:sldChg>
      <pc:sldChg chg="modSp mod ord modTransition">
        <pc:chgData name="Andre vd Put" userId="81da23f61e521915" providerId="LiveId" clId="{9B9D5C0A-F968-469A-ACC7-E74652135411}" dt="2021-09-29T19:13:49.499" v="2323" actId="20577"/>
        <pc:sldMkLst>
          <pc:docMk/>
          <pc:sldMk cId="1621424999" sldId="323"/>
        </pc:sldMkLst>
        <pc:spChg chg="mod">
          <ac:chgData name="Andre vd Put" userId="81da23f61e521915" providerId="LiveId" clId="{9B9D5C0A-F968-469A-ACC7-E74652135411}" dt="2021-09-29T19:13:49.499" v="2323" actId="20577"/>
          <ac:spMkLst>
            <pc:docMk/>
            <pc:sldMk cId="1621424999" sldId="323"/>
            <ac:spMk id="2" creationId="{71D7A615-5F3E-491C-97D5-82426E98C53D}"/>
          </ac:spMkLst>
        </pc:spChg>
        <pc:spChg chg="mod">
          <ac:chgData name="Andre vd Put" userId="81da23f61e521915" providerId="LiveId" clId="{9B9D5C0A-F968-469A-ACC7-E74652135411}" dt="2021-09-14T14:44:35.495" v="1005" actId="20577"/>
          <ac:spMkLst>
            <pc:docMk/>
            <pc:sldMk cId="1621424999" sldId="323"/>
            <ac:spMk id="3" creationId="{DAEF0EFE-E895-4C18-8EDA-9E2E2030D7C8}"/>
          </ac:spMkLst>
        </pc:spChg>
        <pc:spChg chg="mod">
          <ac:chgData name="Andre vd Put" userId="81da23f61e521915" providerId="LiveId" clId="{9B9D5C0A-F968-469A-ACC7-E74652135411}" dt="2021-09-21T09:34:37.094" v="1647"/>
          <ac:spMkLst>
            <pc:docMk/>
            <pc:sldMk cId="1621424999" sldId="323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9:20.056" v="886" actId="20577"/>
          <ac:spMkLst>
            <pc:docMk/>
            <pc:sldMk cId="1621424999" sldId="323"/>
            <ac:spMk id="20" creationId="{00000000-0000-0000-0000-000000000000}"/>
          </ac:spMkLst>
        </pc:spChg>
      </pc:sldChg>
      <pc:sldChg chg="modSp mod modTransition">
        <pc:chgData name="Andre vd Put" userId="81da23f61e521915" providerId="LiveId" clId="{9B9D5C0A-F968-469A-ACC7-E74652135411}" dt="2021-09-21T09:33:44.842" v="1626"/>
        <pc:sldMkLst>
          <pc:docMk/>
          <pc:sldMk cId="1590565664" sldId="324"/>
        </pc:sldMkLst>
        <pc:spChg chg="mod">
          <ac:chgData name="Andre vd Put" userId="81da23f61e521915" providerId="LiveId" clId="{9B9D5C0A-F968-469A-ACC7-E74652135411}" dt="2021-09-21T09:33:44.842" v="1626"/>
          <ac:spMkLst>
            <pc:docMk/>
            <pc:sldMk cId="1590565664" sldId="324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7:28.621" v="786" actId="20577"/>
          <ac:spMkLst>
            <pc:docMk/>
            <pc:sldMk cId="1590565664" sldId="324"/>
            <ac:spMk id="20" creationId="{00000000-0000-0000-0000-000000000000}"/>
          </ac:spMkLst>
        </pc:spChg>
      </pc:sldChg>
      <pc:sldChg chg="addSp delSp modSp mod ord modTransition">
        <pc:chgData name="Andre vd Put" userId="81da23f61e521915" providerId="LiveId" clId="{9B9D5C0A-F968-469A-ACC7-E74652135411}" dt="2021-09-21T09:34:21.661" v="1641"/>
        <pc:sldMkLst>
          <pc:docMk/>
          <pc:sldMk cId="322730864" sldId="325"/>
        </pc:sldMkLst>
        <pc:spChg chg="mod">
          <ac:chgData name="Andre vd Put" userId="81da23f61e521915" providerId="LiveId" clId="{9B9D5C0A-F968-469A-ACC7-E74652135411}" dt="2021-07-27T13:55:36.984" v="329" actId="20577"/>
          <ac:spMkLst>
            <pc:docMk/>
            <pc:sldMk cId="322730864" sldId="325"/>
            <ac:spMk id="2" creationId="{276E72E3-3266-4ABE-913E-4DAB3FF22998}"/>
          </ac:spMkLst>
        </pc:spChg>
        <pc:spChg chg="mod">
          <ac:chgData name="Andre vd Put" userId="81da23f61e521915" providerId="LiveId" clId="{9B9D5C0A-F968-469A-ACC7-E74652135411}" dt="2021-07-27T13:56:27.439" v="340" actId="20577"/>
          <ac:spMkLst>
            <pc:docMk/>
            <pc:sldMk cId="322730864" sldId="325"/>
            <ac:spMk id="3" creationId="{DAEF0EFE-E895-4C18-8EDA-9E2E2030D7C8}"/>
          </ac:spMkLst>
        </pc:spChg>
        <pc:spChg chg="mod">
          <ac:chgData name="Andre vd Put" userId="81da23f61e521915" providerId="LiveId" clId="{9B9D5C0A-F968-469A-ACC7-E74652135411}" dt="2021-09-21T09:34:21.661" v="1641"/>
          <ac:spMkLst>
            <pc:docMk/>
            <pc:sldMk cId="322730864" sldId="325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8:40.227" v="850" actId="20577"/>
          <ac:spMkLst>
            <pc:docMk/>
            <pc:sldMk cId="322730864" sldId="325"/>
            <ac:spMk id="20" creationId="{00000000-0000-0000-0000-000000000000}"/>
          </ac:spMkLst>
        </pc:spChg>
        <pc:picChg chg="del">
          <ac:chgData name="Andre vd Put" userId="81da23f61e521915" providerId="LiveId" clId="{9B9D5C0A-F968-469A-ACC7-E74652135411}" dt="2021-07-27T13:53:44.841" v="248" actId="478"/>
          <ac:picMkLst>
            <pc:docMk/>
            <pc:sldMk cId="322730864" sldId="325"/>
            <ac:picMk id="5" creationId="{5C225AFA-6A58-43C6-89FD-93A3F6BED86C}"/>
          </ac:picMkLst>
        </pc:picChg>
        <pc:picChg chg="add mod">
          <ac:chgData name="Andre vd Put" userId="81da23f61e521915" providerId="LiveId" clId="{9B9D5C0A-F968-469A-ACC7-E74652135411}" dt="2021-07-27T13:54:10.270" v="253" actId="1076"/>
          <ac:picMkLst>
            <pc:docMk/>
            <pc:sldMk cId="322730864" sldId="325"/>
            <ac:picMk id="6" creationId="{CE70EC9E-37C2-49FE-B212-1CBE538FF571}"/>
          </ac:picMkLst>
        </pc:picChg>
      </pc:sldChg>
      <pc:sldChg chg="modSp mod modTransition">
        <pc:chgData name="Andre vd Put" userId="81da23f61e521915" providerId="LiveId" clId="{9B9D5C0A-F968-469A-ACC7-E74652135411}" dt="2021-09-21T12:56:20.885" v="1771" actId="20577"/>
        <pc:sldMkLst>
          <pc:docMk/>
          <pc:sldMk cId="1040594177" sldId="326"/>
        </pc:sldMkLst>
        <pc:spChg chg="mod">
          <ac:chgData name="Andre vd Put" userId="81da23f61e521915" providerId="LiveId" clId="{9B9D5C0A-F968-469A-ACC7-E74652135411}" dt="2021-09-21T09:05:20.476" v="1239" actId="1037"/>
          <ac:spMkLst>
            <pc:docMk/>
            <pc:sldMk cId="1040594177" sldId="326"/>
            <ac:spMk id="2" creationId="{71D7A615-5F3E-491C-97D5-82426E98C53D}"/>
          </ac:spMkLst>
        </pc:spChg>
        <pc:spChg chg="mod">
          <ac:chgData name="Andre vd Put" userId="81da23f61e521915" providerId="LiveId" clId="{9B9D5C0A-F968-469A-ACC7-E74652135411}" dt="2021-09-21T12:56:20.885" v="1771" actId="20577"/>
          <ac:spMkLst>
            <pc:docMk/>
            <pc:sldMk cId="1040594177" sldId="326"/>
            <ac:spMk id="3" creationId="{DAEF0EFE-E895-4C18-8EDA-9E2E2030D7C8}"/>
          </ac:spMkLst>
        </pc:spChg>
        <pc:spChg chg="mod">
          <ac:chgData name="Andre vd Put" userId="81da23f61e521915" providerId="LiveId" clId="{9B9D5C0A-F968-469A-ACC7-E74652135411}" dt="2021-09-21T09:34:44.620" v="1650"/>
          <ac:spMkLst>
            <pc:docMk/>
            <pc:sldMk cId="1040594177" sldId="326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9:34.074" v="898" actId="20577"/>
          <ac:spMkLst>
            <pc:docMk/>
            <pc:sldMk cId="1040594177" sldId="326"/>
            <ac:spMk id="20" creationId="{00000000-0000-0000-0000-000000000000}"/>
          </ac:spMkLst>
        </pc:spChg>
      </pc:sldChg>
      <pc:sldChg chg="addSp delSp modSp mod modTransition modNotesTx">
        <pc:chgData name="Andre vd Put" userId="81da23f61e521915" providerId="LiveId" clId="{9B9D5C0A-F968-469A-ACC7-E74652135411}" dt="2021-09-21T09:34:11.778" v="1637"/>
        <pc:sldMkLst>
          <pc:docMk/>
          <pc:sldMk cId="988003513" sldId="327"/>
        </pc:sldMkLst>
        <pc:spChg chg="mod">
          <ac:chgData name="Andre vd Put" userId="81da23f61e521915" providerId="LiveId" clId="{9B9D5C0A-F968-469A-ACC7-E74652135411}" dt="2021-09-17T16:46:02.438" v="1226" actId="1076"/>
          <ac:spMkLst>
            <pc:docMk/>
            <pc:sldMk cId="988003513" sldId="327"/>
            <ac:spMk id="2" creationId="{FD67A4B6-A529-42D2-884B-590BDBD64B73}"/>
          </ac:spMkLst>
        </pc:spChg>
        <pc:spChg chg="mod">
          <ac:chgData name="Andre vd Put" userId="81da23f61e521915" providerId="LiveId" clId="{9B9D5C0A-F968-469A-ACC7-E74652135411}" dt="2021-09-17T16:38:56.586" v="1092" actId="20577"/>
          <ac:spMkLst>
            <pc:docMk/>
            <pc:sldMk cId="988003513" sldId="327"/>
            <ac:spMk id="3" creationId="{DAEF0EFE-E895-4C18-8EDA-9E2E2030D7C8}"/>
          </ac:spMkLst>
        </pc:spChg>
        <pc:spChg chg="add del">
          <ac:chgData name="Andre vd Put" userId="81da23f61e521915" providerId="LiveId" clId="{9B9D5C0A-F968-469A-ACC7-E74652135411}" dt="2021-09-17T16:38:05.315" v="1072"/>
          <ac:spMkLst>
            <pc:docMk/>
            <pc:sldMk cId="988003513" sldId="327"/>
            <ac:spMk id="4" creationId="{FBB341A2-2505-4DE1-9A33-B01EB28F2E48}"/>
          </ac:spMkLst>
        </pc:spChg>
        <pc:spChg chg="add del">
          <ac:chgData name="Andre vd Put" userId="81da23f61e521915" providerId="LiveId" clId="{9B9D5C0A-F968-469A-ACC7-E74652135411}" dt="2021-09-17T16:38:12.101" v="1074"/>
          <ac:spMkLst>
            <pc:docMk/>
            <pc:sldMk cId="988003513" sldId="327"/>
            <ac:spMk id="5" creationId="{ACCFBC62-0186-432E-B280-88456D0FBD1C}"/>
          </ac:spMkLst>
        </pc:spChg>
        <pc:spChg chg="mod">
          <ac:chgData name="Andre vd Put" userId="81da23f61e521915" providerId="LiveId" clId="{9B9D5C0A-F968-469A-ACC7-E74652135411}" dt="2021-09-17T16:38:47.668" v="1082" actId="20577"/>
          <ac:spMkLst>
            <pc:docMk/>
            <pc:sldMk cId="988003513" sldId="327"/>
            <ac:spMk id="6" creationId="{73F1E08E-DC28-428E-87D2-8B24C764D9FB}"/>
          </ac:spMkLst>
        </pc:spChg>
        <pc:spChg chg="add del">
          <ac:chgData name="Andre vd Put" userId="81da23f61e521915" providerId="LiveId" clId="{9B9D5C0A-F968-469A-ACC7-E74652135411}" dt="2021-09-17T16:38:22.964" v="1077"/>
          <ac:spMkLst>
            <pc:docMk/>
            <pc:sldMk cId="988003513" sldId="327"/>
            <ac:spMk id="7" creationId="{4A221A8D-F6FF-45B9-9E0B-FFD9AA4D1582}"/>
          </ac:spMkLst>
        </pc:spChg>
        <pc:spChg chg="mod">
          <ac:chgData name="Andre vd Put" userId="81da23f61e521915" providerId="LiveId" clId="{9B9D5C0A-F968-469A-ACC7-E74652135411}" dt="2021-09-21T09:34:11.778" v="1637"/>
          <ac:spMkLst>
            <pc:docMk/>
            <pc:sldMk cId="988003513" sldId="327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8:18.495" v="833" actId="20577"/>
          <ac:spMkLst>
            <pc:docMk/>
            <pc:sldMk cId="988003513" sldId="327"/>
            <ac:spMk id="20" creationId="{00000000-0000-0000-0000-000000000000}"/>
          </ac:spMkLst>
        </pc:spChg>
      </pc:sldChg>
      <pc:sldChg chg="modSp del mod modTransition">
        <pc:chgData name="Andre vd Put" userId="81da23f61e521915" providerId="LiveId" clId="{9B9D5C0A-F968-469A-ACC7-E74652135411}" dt="2021-09-21T12:56:29.437" v="1772" actId="47"/>
        <pc:sldMkLst>
          <pc:docMk/>
          <pc:sldMk cId="1676358886" sldId="328"/>
        </pc:sldMkLst>
        <pc:spChg chg="mod">
          <ac:chgData name="Andre vd Put" userId="81da23f61e521915" providerId="LiveId" clId="{9B9D5C0A-F968-469A-ACC7-E74652135411}" dt="2021-09-21T09:34:39.730" v="1648"/>
          <ac:spMkLst>
            <pc:docMk/>
            <pc:sldMk cId="1676358886" sldId="328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9:26.581" v="893" actId="20577"/>
          <ac:spMkLst>
            <pc:docMk/>
            <pc:sldMk cId="1676358886" sldId="328"/>
            <ac:spMk id="20" creationId="{00000000-0000-0000-0000-000000000000}"/>
          </ac:spMkLst>
        </pc:spChg>
      </pc:sldChg>
      <pc:sldChg chg="addSp delSp modSp mod ord modTransition">
        <pc:chgData name="Andre vd Put" userId="81da23f61e521915" providerId="LiveId" clId="{9B9D5C0A-F968-469A-ACC7-E74652135411}" dt="2021-09-21T12:55:48.933" v="1760" actId="20577"/>
        <pc:sldMkLst>
          <pc:docMk/>
          <pc:sldMk cId="194495220" sldId="329"/>
        </pc:sldMkLst>
        <pc:spChg chg="mod">
          <ac:chgData name="Andre vd Put" userId="81da23f61e521915" providerId="LiveId" clId="{9B9D5C0A-F968-469A-ACC7-E74652135411}" dt="2021-09-21T12:53:36.544" v="1738" actId="6549"/>
          <ac:spMkLst>
            <pc:docMk/>
            <pc:sldMk cId="194495220" sldId="329"/>
            <ac:spMk id="2" creationId="{71D7A615-5F3E-491C-97D5-82426E98C53D}"/>
          </ac:spMkLst>
        </pc:spChg>
        <pc:spChg chg="mod">
          <ac:chgData name="Andre vd Put" userId="81da23f61e521915" providerId="LiveId" clId="{9B9D5C0A-F968-469A-ACC7-E74652135411}" dt="2021-09-21T12:55:48.933" v="1760" actId="20577"/>
          <ac:spMkLst>
            <pc:docMk/>
            <pc:sldMk cId="194495220" sldId="329"/>
            <ac:spMk id="3" creationId="{DAEF0EFE-E895-4C18-8EDA-9E2E2030D7C8}"/>
          </ac:spMkLst>
        </pc:spChg>
        <pc:spChg chg="add del">
          <ac:chgData name="Andre vd Put" userId="81da23f61e521915" providerId="LiveId" clId="{9B9D5C0A-F968-469A-ACC7-E74652135411}" dt="2021-09-21T12:52:57.287" v="1723"/>
          <ac:spMkLst>
            <pc:docMk/>
            <pc:sldMk cId="194495220" sldId="329"/>
            <ac:spMk id="4" creationId="{B00B76D4-6D6B-4DBC-8BB9-F7B5D7A11FD8}"/>
          </ac:spMkLst>
        </pc:spChg>
        <pc:spChg chg="add del">
          <ac:chgData name="Andre vd Put" userId="81da23f61e521915" providerId="LiveId" clId="{9B9D5C0A-F968-469A-ACC7-E74652135411}" dt="2021-09-21T12:53:02.463" v="1726"/>
          <ac:spMkLst>
            <pc:docMk/>
            <pc:sldMk cId="194495220" sldId="329"/>
            <ac:spMk id="6" creationId="{6CB5D1D9-8877-4A83-BDD0-3E030B470ACE}"/>
          </ac:spMkLst>
        </pc:spChg>
        <pc:spChg chg="mod">
          <ac:chgData name="Andre vd Put" userId="81da23f61e521915" providerId="LiveId" clId="{9B9D5C0A-F968-469A-ACC7-E74652135411}" dt="2021-09-21T09:34:42.348" v="1649"/>
          <ac:spMkLst>
            <pc:docMk/>
            <pc:sldMk cId="194495220" sldId="329"/>
            <ac:spMk id="19" creationId="{00000000-0000-0000-0000-000000000000}"/>
          </ac:spMkLst>
        </pc:spChg>
      </pc:sldChg>
      <pc:sldChg chg="modSp add mod modTransition">
        <pc:chgData name="Andre vd Put" userId="81da23f61e521915" providerId="LiveId" clId="{9B9D5C0A-F968-469A-ACC7-E74652135411}" dt="2021-09-21T09:34:29.165" v="1644"/>
        <pc:sldMkLst>
          <pc:docMk/>
          <pc:sldMk cId="2890147418" sldId="330"/>
        </pc:sldMkLst>
        <pc:spChg chg="mod">
          <ac:chgData name="Andre vd Put" userId="81da23f61e521915" providerId="LiveId" clId="{9B9D5C0A-F968-469A-ACC7-E74652135411}" dt="2021-07-27T13:56:41.001" v="351" actId="20577"/>
          <ac:spMkLst>
            <pc:docMk/>
            <pc:sldMk cId="2890147418" sldId="330"/>
            <ac:spMk id="3" creationId="{DAEF0EFE-E895-4C18-8EDA-9E2E2030D7C8}"/>
          </ac:spMkLst>
        </pc:spChg>
        <pc:spChg chg="mod">
          <ac:chgData name="Andre vd Put" userId="81da23f61e521915" providerId="LiveId" clId="{9B9D5C0A-F968-469A-ACC7-E74652135411}" dt="2021-09-21T09:34:29.165" v="1644"/>
          <ac:spMkLst>
            <pc:docMk/>
            <pc:sldMk cId="2890147418" sldId="330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9:02.855" v="867" actId="20577"/>
          <ac:spMkLst>
            <pc:docMk/>
            <pc:sldMk cId="2890147418" sldId="330"/>
            <ac:spMk id="20" creationId="{00000000-0000-0000-0000-000000000000}"/>
          </ac:spMkLst>
        </pc:spChg>
      </pc:sldChg>
      <pc:sldChg chg="modSp add mod modTransition">
        <pc:chgData name="Andre vd Put" userId="81da23f61e521915" providerId="LiveId" clId="{9B9D5C0A-F968-469A-ACC7-E74652135411}" dt="2021-09-21T09:34:31.459" v="1645"/>
        <pc:sldMkLst>
          <pc:docMk/>
          <pc:sldMk cId="942317236" sldId="331"/>
        </pc:sldMkLst>
        <pc:spChg chg="mod">
          <ac:chgData name="Andre vd Put" userId="81da23f61e521915" providerId="LiveId" clId="{9B9D5C0A-F968-469A-ACC7-E74652135411}" dt="2021-07-27T13:56:48.079" v="362" actId="20577"/>
          <ac:spMkLst>
            <pc:docMk/>
            <pc:sldMk cId="942317236" sldId="331"/>
            <ac:spMk id="3" creationId="{DAEF0EFE-E895-4C18-8EDA-9E2E2030D7C8}"/>
          </ac:spMkLst>
        </pc:spChg>
        <pc:spChg chg="mod">
          <ac:chgData name="Andre vd Put" userId="81da23f61e521915" providerId="LiveId" clId="{9B9D5C0A-F968-469A-ACC7-E74652135411}" dt="2021-09-21T09:34:31.459" v="1645"/>
          <ac:spMkLst>
            <pc:docMk/>
            <pc:sldMk cId="942317236" sldId="331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9:07.599" v="872" actId="20577"/>
          <ac:spMkLst>
            <pc:docMk/>
            <pc:sldMk cId="942317236" sldId="331"/>
            <ac:spMk id="20" creationId="{00000000-0000-0000-0000-000000000000}"/>
          </ac:spMkLst>
        </pc:spChg>
      </pc:sldChg>
      <pc:sldChg chg="add del">
        <pc:chgData name="Andre vd Put" userId="81da23f61e521915" providerId="LiveId" clId="{9B9D5C0A-F968-469A-ACC7-E74652135411}" dt="2021-07-27T14:15:24.046" v="570" actId="47"/>
        <pc:sldMkLst>
          <pc:docMk/>
          <pc:sldMk cId="3753995574" sldId="332"/>
        </pc:sldMkLst>
      </pc:sldChg>
      <pc:sldChg chg="addSp delSp modSp add mod modTransition">
        <pc:chgData name="Andre vd Put" userId="81da23f61e521915" providerId="LiveId" clId="{9B9D5C0A-F968-469A-ACC7-E74652135411}" dt="2021-09-21T09:34:24.249" v="1642"/>
        <pc:sldMkLst>
          <pc:docMk/>
          <pc:sldMk cId="729373363" sldId="333"/>
        </pc:sldMkLst>
        <pc:spChg chg="mod">
          <ac:chgData name="Andre vd Put" userId="81da23f61e521915" providerId="LiveId" clId="{9B9D5C0A-F968-469A-ACC7-E74652135411}" dt="2021-07-27T14:11:30.473" v="494" actId="20577"/>
          <ac:spMkLst>
            <pc:docMk/>
            <pc:sldMk cId="729373363" sldId="333"/>
            <ac:spMk id="2" creationId="{276E72E3-3266-4ABE-913E-4DAB3FF22998}"/>
          </ac:spMkLst>
        </pc:spChg>
        <pc:spChg chg="mod">
          <ac:chgData name="Andre vd Put" userId="81da23f61e521915" providerId="LiveId" clId="{9B9D5C0A-F968-469A-ACC7-E74652135411}" dt="2021-07-27T14:14:30.952" v="565" actId="20577"/>
          <ac:spMkLst>
            <pc:docMk/>
            <pc:sldMk cId="729373363" sldId="333"/>
            <ac:spMk id="3" creationId="{DAEF0EFE-E895-4C18-8EDA-9E2E2030D7C8}"/>
          </ac:spMkLst>
        </pc:spChg>
        <pc:spChg chg="mod">
          <ac:chgData name="Andre vd Put" userId="81da23f61e521915" providerId="LiveId" clId="{9B9D5C0A-F968-469A-ACC7-E74652135411}" dt="2021-09-21T09:34:24.249" v="1642"/>
          <ac:spMkLst>
            <pc:docMk/>
            <pc:sldMk cId="729373363" sldId="333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8:51.254" v="855" actId="20577"/>
          <ac:spMkLst>
            <pc:docMk/>
            <pc:sldMk cId="729373363" sldId="333"/>
            <ac:spMk id="20" creationId="{00000000-0000-0000-0000-000000000000}"/>
          </ac:spMkLst>
        </pc:spChg>
        <pc:picChg chg="add mod">
          <ac:chgData name="Andre vd Put" userId="81da23f61e521915" providerId="LiveId" clId="{9B9D5C0A-F968-469A-ACC7-E74652135411}" dt="2021-07-27T14:10:09.147" v="409" actId="1076"/>
          <ac:picMkLst>
            <pc:docMk/>
            <pc:sldMk cId="729373363" sldId="333"/>
            <ac:picMk id="5" creationId="{D436DF27-EA3C-4B9B-8C19-1352602C2FA7}"/>
          </ac:picMkLst>
        </pc:picChg>
        <pc:picChg chg="del">
          <ac:chgData name="Andre vd Put" userId="81da23f61e521915" providerId="LiveId" clId="{9B9D5C0A-F968-469A-ACC7-E74652135411}" dt="2021-07-27T14:09:36.809" v="376" actId="478"/>
          <ac:picMkLst>
            <pc:docMk/>
            <pc:sldMk cId="729373363" sldId="333"/>
            <ac:picMk id="6" creationId="{CE70EC9E-37C2-49FE-B212-1CBE538FF571}"/>
          </ac:picMkLst>
        </pc:picChg>
      </pc:sldChg>
      <pc:sldChg chg="addSp delSp modSp add mod modTransition">
        <pc:chgData name="Andre vd Put" userId="81da23f61e521915" providerId="LiveId" clId="{9B9D5C0A-F968-469A-ACC7-E74652135411}" dt="2021-09-21T09:34:26.776" v="1643"/>
        <pc:sldMkLst>
          <pc:docMk/>
          <pc:sldMk cId="3005434910" sldId="334"/>
        </pc:sldMkLst>
        <pc:spChg chg="mod">
          <ac:chgData name="Andre vd Put" userId="81da23f61e521915" providerId="LiveId" clId="{9B9D5C0A-F968-469A-ACC7-E74652135411}" dt="2021-07-27T14:13:23.848" v="561" actId="6549"/>
          <ac:spMkLst>
            <pc:docMk/>
            <pc:sldMk cId="3005434910" sldId="334"/>
            <ac:spMk id="2" creationId="{276E72E3-3266-4ABE-913E-4DAB3FF22998}"/>
          </ac:spMkLst>
        </pc:spChg>
        <pc:spChg chg="mod">
          <ac:chgData name="Andre vd Put" userId="81da23f61e521915" providerId="LiveId" clId="{9B9D5C0A-F968-469A-ACC7-E74652135411}" dt="2021-07-27T14:14:36.078" v="569" actId="20577"/>
          <ac:spMkLst>
            <pc:docMk/>
            <pc:sldMk cId="3005434910" sldId="334"/>
            <ac:spMk id="3" creationId="{DAEF0EFE-E895-4C18-8EDA-9E2E2030D7C8}"/>
          </ac:spMkLst>
        </pc:spChg>
        <pc:spChg chg="mod">
          <ac:chgData name="Andre vd Put" userId="81da23f61e521915" providerId="LiveId" clId="{9B9D5C0A-F968-469A-ACC7-E74652135411}" dt="2021-09-21T09:34:26.776" v="1643"/>
          <ac:spMkLst>
            <pc:docMk/>
            <pc:sldMk cId="3005434910" sldId="334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8:57.823" v="862" actId="20577"/>
          <ac:spMkLst>
            <pc:docMk/>
            <pc:sldMk cId="3005434910" sldId="334"/>
            <ac:spMk id="20" creationId="{00000000-0000-0000-0000-000000000000}"/>
          </ac:spMkLst>
        </pc:spChg>
        <pc:picChg chg="del">
          <ac:chgData name="Andre vd Put" userId="81da23f61e521915" providerId="LiveId" clId="{9B9D5C0A-F968-469A-ACC7-E74652135411}" dt="2021-07-27T14:11:54.083" v="496" actId="478"/>
          <ac:picMkLst>
            <pc:docMk/>
            <pc:sldMk cId="3005434910" sldId="334"/>
            <ac:picMk id="5" creationId="{D436DF27-EA3C-4B9B-8C19-1352602C2FA7}"/>
          </ac:picMkLst>
        </pc:picChg>
        <pc:picChg chg="add mod">
          <ac:chgData name="Andre vd Put" userId="81da23f61e521915" providerId="LiveId" clId="{9B9D5C0A-F968-469A-ACC7-E74652135411}" dt="2021-07-27T14:13:19.117" v="560" actId="14100"/>
          <ac:picMkLst>
            <pc:docMk/>
            <pc:sldMk cId="3005434910" sldId="334"/>
            <ac:picMk id="6" creationId="{6BE5CF13-8714-4B72-8AF0-93CB70FC9C5C}"/>
          </ac:picMkLst>
        </pc:picChg>
      </pc:sldChg>
      <pc:sldChg chg="addSp delSp modSp add mod ord modTransition">
        <pc:chgData name="Andre vd Put" userId="81da23f61e521915" providerId="LiveId" clId="{9B9D5C0A-F968-469A-ACC7-E74652135411}" dt="2021-10-01T08:38:34.524" v="2333"/>
        <pc:sldMkLst>
          <pc:docMk/>
          <pc:sldMk cId="673394390" sldId="335"/>
        </pc:sldMkLst>
        <pc:spChg chg="mod">
          <ac:chgData name="Andre vd Put" userId="81da23f61e521915" providerId="LiveId" clId="{9B9D5C0A-F968-469A-ACC7-E74652135411}" dt="2021-09-09T13:21:01.693" v="752" actId="5793"/>
          <ac:spMkLst>
            <pc:docMk/>
            <pc:sldMk cId="673394390" sldId="335"/>
            <ac:spMk id="2" creationId="{6FA517CB-74CC-4BD7-AD41-4294E0CF4138}"/>
          </ac:spMkLst>
        </pc:spChg>
        <pc:spChg chg="mod">
          <ac:chgData name="Andre vd Put" userId="81da23f61e521915" providerId="LiveId" clId="{9B9D5C0A-F968-469A-ACC7-E74652135411}" dt="2021-07-27T14:36:07.157" v="578" actId="20577"/>
          <ac:spMkLst>
            <pc:docMk/>
            <pc:sldMk cId="673394390" sldId="335"/>
            <ac:spMk id="3" creationId="{DAEF0EFE-E895-4C18-8EDA-9E2E2030D7C8}"/>
          </ac:spMkLst>
        </pc:spChg>
        <pc:spChg chg="mod">
          <ac:chgData name="Andre vd Put" userId="81da23f61e521915" providerId="LiveId" clId="{9B9D5C0A-F968-469A-ACC7-E74652135411}" dt="2021-09-21T09:33:25.620" v="1623" actId="20577"/>
          <ac:spMkLst>
            <pc:docMk/>
            <pc:sldMk cId="673394390" sldId="335"/>
            <ac:spMk id="19" creationId="{00000000-0000-0000-0000-000000000000}"/>
          </ac:spMkLst>
        </pc:spChg>
        <pc:spChg chg="mod">
          <ac:chgData name="Andre vd Put" userId="81da23f61e521915" providerId="LiveId" clId="{9B9D5C0A-F968-469A-ACC7-E74652135411}" dt="2021-09-09T13:27:18.342" v="776" actId="20577"/>
          <ac:spMkLst>
            <pc:docMk/>
            <pc:sldMk cId="673394390" sldId="335"/>
            <ac:spMk id="20" creationId="{00000000-0000-0000-0000-000000000000}"/>
          </ac:spMkLst>
        </pc:spChg>
        <pc:picChg chg="add mod">
          <ac:chgData name="Andre vd Put" userId="81da23f61e521915" providerId="LiveId" clId="{9B9D5C0A-F968-469A-ACC7-E74652135411}" dt="2021-07-27T14:41:45.196" v="653" actId="1076"/>
          <ac:picMkLst>
            <pc:docMk/>
            <pc:sldMk cId="673394390" sldId="335"/>
            <ac:picMk id="5" creationId="{6814E584-482E-4A04-91F4-4D93F9A26E03}"/>
          </ac:picMkLst>
        </pc:picChg>
        <pc:picChg chg="add mod">
          <ac:chgData name="Andre vd Put" userId="81da23f61e521915" providerId="LiveId" clId="{9B9D5C0A-F968-469A-ACC7-E74652135411}" dt="2021-07-27T14:41:40.512" v="652" actId="1076"/>
          <ac:picMkLst>
            <pc:docMk/>
            <pc:sldMk cId="673394390" sldId="335"/>
            <ac:picMk id="7" creationId="{2B830D3C-10A6-486E-BB00-9E9A1A33F85F}"/>
          </ac:picMkLst>
        </pc:picChg>
        <pc:picChg chg="add mod">
          <ac:chgData name="Andre vd Put" userId="81da23f61e521915" providerId="LiveId" clId="{9B9D5C0A-F968-469A-ACC7-E74652135411}" dt="2021-09-06T14:58:33.403" v="734" actId="14100"/>
          <ac:picMkLst>
            <pc:docMk/>
            <pc:sldMk cId="673394390" sldId="335"/>
            <ac:picMk id="1026" creationId="{333E2C9D-8A64-44FD-AF37-DDD080D569D2}"/>
          </ac:picMkLst>
        </pc:picChg>
        <pc:picChg chg="del">
          <ac:chgData name="Andre vd Put" userId="81da23f61e521915" providerId="LiveId" clId="{9B9D5C0A-F968-469A-ACC7-E74652135411}" dt="2021-07-27T14:36:13.243" v="579" actId="478"/>
          <ac:picMkLst>
            <pc:docMk/>
            <pc:sldMk cId="673394390" sldId="335"/>
            <ac:picMk id="1028" creationId="{734D74E6-74A4-4FE2-9602-E9FD26E61B52}"/>
          </ac:picMkLst>
        </pc:picChg>
      </pc:sldChg>
      <pc:sldChg chg="delSp modSp add mod">
        <pc:chgData name="Andre vd Put" userId="81da23f61e521915" providerId="LiveId" clId="{9B9D5C0A-F968-469A-ACC7-E74652135411}" dt="2021-09-21T13:06:52.270" v="2222" actId="20577"/>
        <pc:sldMkLst>
          <pc:docMk/>
          <pc:sldMk cId="4109174705" sldId="336"/>
        </pc:sldMkLst>
        <pc:spChg chg="mod">
          <ac:chgData name="Andre vd Put" userId="81da23f61e521915" providerId="LiveId" clId="{9B9D5C0A-F968-469A-ACC7-E74652135411}" dt="2021-09-21T13:06:52.270" v="2222" actId="20577"/>
          <ac:spMkLst>
            <pc:docMk/>
            <pc:sldMk cId="4109174705" sldId="336"/>
            <ac:spMk id="2" creationId="{71D7A615-5F3E-491C-97D5-82426E98C53D}"/>
          </ac:spMkLst>
        </pc:spChg>
        <pc:spChg chg="del mod">
          <ac:chgData name="Andre vd Put" userId="81da23f61e521915" providerId="LiveId" clId="{9B9D5C0A-F968-469A-ACC7-E74652135411}" dt="2021-09-21T13:00:15.801" v="1776" actId="478"/>
          <ac:spMkLst>
            <pc:docMk/>
            <pc:sldMk cId="4109174705" sldId="336"/>
            <ac:spMk id="4" creationId="{D3BAF04C-5B04-4900-A854-CA4B5025CCA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FE735-7BEE-4CB1-8F81-4FC4DAC40758}" type="datetimeFigureOut">
              <a:rPr lang="nl-NL" smtClean="0"/>
              <a:t>19-3-2024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14978-1DC2-46F7-AECB-32C1DD166E1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2325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2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8665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CDAE2-B00A-801C-9299-2B53401EE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0656203-971B-2C10-2C4A-609A8753EA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9D75C555-ECD0-A59A-9A13-157CCBA54B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3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B4E615E5-8353-9363-3569-96385B12A2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43007E91-8B66-DD5A-63D7-7D9B9070C5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Visreis</a:t>
            </a:r>
            <a:endParaRPr lang="nl-NL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Koopjes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query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javascript: uitklappen/inklappen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javascript/DA: selecteren rij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Verkochte vangsten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query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Definitieve vangsten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Query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Koppelen/ontkoppelen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javascript/AJAX processen</a:t>
            </a:r>
          </a:p>
          <a:p>
            <a:pPr eaLnBrk="1" hangingPunct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654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25F14-4465-8552-24B8-6B3279A14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DF5ED94-B8AF-9684-DD98-397586A1DA2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FC34715A-9730-45A3-FC4C-10F521C5CD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4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170C1DA1-0300-71C5-D1C2-320B672437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7E2837F1-E2B9-A162-079F-51572CE9E6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Linksboven: </a:t>
            </a:r>
            <a:r>
              <a:rPr lang="nl-N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Visreis</a:t>
            </a:r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Wordt gevuld met </a:t>
            </a:r>
            <a:r>
              <a:rPr lang="nl-N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visreis</a:t>
            </a:r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-data, opgehaald </a:t>
            </a:r>
            <a:r>
              <a:rPr lang="nl-N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Before</a:t>
            </a:r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Header op basis van meegegeven P300_VISREISNR.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59577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CDAE2-B00A-801C-9299-2B53401EE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0656203-971B-2C10-2C4A-609A8753EA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9D75C555-ECD0-A59A-9A13-157CCBA54B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5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B4E615E5-8353-9363-3569-96385B12A2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43007E91-8B66-DD5A-63D7-7D9B9070C5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Rechts: Koopjes en verkochte vangsten</a:t>
            </a:r>
          </a:p>
          <a:p>
            <a:pPr eaLnBrk="1" hangingPunct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76957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9645E-5188-6EFA-D3C3-7EB59E20C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72C4684-5E79-05EF-402A-859743526E1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83F591BF-D1EA-4EBF-7730-E08CB1339E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6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DF2B5ED3-9640-D80F-87B8-8DD7EBA463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F6A40872-76D2-CBA8-595B-9DAEA6CC8D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rijen in de tabel Verkoopdocumenten bevatten alle gegevens, zijn dus niet </a:t>
            </a: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uitgenormaliseerd</a:t>
            </a: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Alleen rijen met P300_EXTERN_KENTEKEN en P300_VLAGGENSTAAT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Koppelstatus niet ATK of NTK.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Datum aanvoer binnen X dagen van P300_AANLANDDATUM of P300_TERUGKEERDATUM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Niet gekoppeld aan een andere </a:t>
            </a: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visreis</a:t>
            </a:r>
            <a:endParaRPr lang="nl-N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83527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021E4-CEA3-450F-119E-30AB266C4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C44C186-DE30-8E8D-61D6-D49391A553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D797BEB0-78ED-FA57-4D8A-86B48C1974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7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C40D67F4-F75D-48BD-5A13-83C060C084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13F13025-6638-A5BD-2B55-7F1E7DC2DB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Koopjes: Gegroepeerd op </a:t>
            </a: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Uitbetalingsstaatnr</a:t>
            </a: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Datum verkoop. Icoontje ‘</a:t>
            </a: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expand</a:t>
            </a: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als er meerdere Datums Aanvoer of Havens Aanvoer zijn.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Daarbinnen gegroepeerd op Datum aanvoer en Haven aanvoer. Alleen laten zien als expanded, dus voor P300_BETAALSTAAT_EXP en P300_VERKOOPDATUM_EXP.</a:t>
            </a:r>
          </a:p>
          <a:p>
            <a:pPr eaLnBrk="1" hangingPunct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64574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EC2EA-82DB-6E48-3156-07E7E0C96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F12AB45-223C-9A5A-31A1-617AF73B453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581DD6D6-975A-0A31-7379-C12988853C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8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6A2008E4-236B-325A-1882-7905F3CCC6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B21F9A67-EA8A-FBEC-2042-43166C7B60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0958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CA6EB-92AE-C56A-A9F9-995845B85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42F3764-BA24-2569-E8C9-DABE2CC842C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D306BFB0-4E1F-ECAC-295D-F92BA9443B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9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E7325282-FB44-DB0D-4A6D-FD4ED2E941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3EF2E7E1-0B07-9B19-EE46-D5C63B0143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921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B299C-33C2-E2F5-2525-2E0420498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9ABC27E-4754-8C72-7E64-55B147DFE41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4F58A12F-EADE-3672-04F5-DFA737881C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10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479F7E24-6083-0321-57E0-1DFC98C563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12255493-256F-AA56-7237-61DFF3A34A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Javascript functies: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expand</a:t>
            </a: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betaalstaat,verkoopdatum</a:t>
            </a: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Column link: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Koopjes.EXPANDICON</a:t>
            </a:r>
            <a:endParaRPr lang="nl-N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javascript:expand</a:t>
            </a: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('#UITBETALINGSSTAATNR#','#DATUM_VERKOOP#');</a:t>
            </a:r>
          </a:p>
          <a:p>
            <a:pPr eaLnBrk="1" hangingPunct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37216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02E60-9074-E4BF-37F3-D2945204F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60E6AC4-19FC-1DBC-41CC-6C4605E3A7C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5F4B1D25-472F-5D38-8178-C5570DE631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11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F36D94F3-CFCC-DD70-552D-9982E2BDF7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1AE3BFEA-528C-4FDF-7797-D59FCA88A2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onRowClick_Verkopen</a:t>
            </a:r>
            <a:endParaRPr lang="nl-N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aangeklikte rij </a:t>
            </a: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highlighten</a:t>
            </a: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vullen van P300_BETAALSTAAT_SEL, P300_VERKOOPDATUM_SEL, P300_AANLANDDATUM_SEL, P300_AANLANDHAVEN_SEL, </a:t>
            </a: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refresh</a:t>
            </a: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Verkochte vangsten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_SEL velden uit Link </a:t>
            </a: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</a:t>
            </a: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van EXPANDICON (data- </a:t>
            </a: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attributes</a:t>
            </a: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9827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02E60-9074-E4BF-37F3-D2945204F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60E6AC4-19FC-1DBC-41CC-6C4605E3A7C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5F4B1D25-472F-5D38-8178-C5570DE631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12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F36D94F3-CFCC-DD70-552D-9982E2BDF7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1AE3BFEA-528C-4FDF-7797-D59FCA88A2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nl-NL" dirty="0" err="1"/>
              <a:t>refreshCurrent</a:t>
            </a:r>
            <a:r>
              <a:rPr lang="nl-NL" dirty="0"/>
              <a:t>(): om </a:t>
            </a:r>
            <a:r>
              <a:rPr lang="nl-NL" dirty="0" err="1"/>
              <a:t>paginatie</a:t>
            </a:r>
            <a:r>
              <a:rPr lang="nl-NL" dirty="0"/>
              <a:t> te houden (Tom Petrus)</a:t>
            </a:r>
          </a:p>
          <a:p>
            <a:pPr eaLnBrk="1" hangingPunct="1"/>
            <a:r>
              <a:rPr lang="nl-NL" dirty="0"/>
              <a:t>https://apex.oracle.com/pls/apex/f?p=90922:4:6215393259835:::::</a:t>
            </a:r>
          </a:p>
        </p:txBody>
      </p:sp>
    </p:spTree>
    <p:extLst>
      <p:ext uri="{BB962C8B-B14F-4D97-AF65-F5344CB8AC3E}">
        <p14:creationId xmlns:p14="http://schemas.microsoft.com/office/powerpoint/2010/main" val="3960034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18AF9-C8DC-39B2-52E7-715F7059D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A7774DD-E64F-6428-6819-68F8462EC0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B8B46625-D81E-05F4-9EB0-092ECE2A6F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13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C4CE6D64-B060-D130-41F6-891058434F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24C4011D-D102-56CE-6F79-46A7B2C813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Verkochte vangsten: alle rijen voor P300_EXTERN_KENTEKEN, P300_VLAGGENSTAAT en P300_BETAALSTAAT_SEL en P300_VERKOOPDATUM_SEL. En als uitgeklapt voor de P300_AANLANDDATUM_SEL en P300_AANLANDHAVEN_SEL, niet uitgeklapt zijn deze ‘Div’, dan alle rijen combineren.</a:t>
            </a:r>
          </a:p>
          <a:p>
            <a:pPr eaLnBrk="1" hangingPunct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06289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EA9F9-B5B2-1CCE-25AD-4784F3E2D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9BF3EC60-0E2C-A62F-3454-CFC5EE9CA1D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DA1C1D3C-ED9E-AFD4-18C0-253D2B9DBF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14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51685F0D-DF78-E780-2F03-437DEC3840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9406629C-29A7-86AC-ABDE-32FDC020A9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Linksonder: Definitieve vangsten/Vangsten uit terugkeer, conditie afhankelijk van of er aanlandingen zijn of niet.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Vangsten gegroepeerd op Soort, Aanbiedingsvorm en Bewaarstaat, Hoeveelheid gesommeerd.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Verkopen idem, voor verkopen gekoppeld aan dit </a:t>
            </a: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visreisnr</a:t>
            </a:r>
            <a:endParaRPr lang="nl-N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eerste instantie LEFT JOIN, met Hoeveelheid uit Vangsten, Hoeveelheid uit Verkopen, en verschil.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Daarna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FULL JOIN.</a:t>
            </a:r>
            <a:endParaRPr lang="nl-N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037064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18AF9-C8DC-39B2-52E7-715F7059D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A7774DD-E64F-6428-6819-68F8462EC0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B8B46625-D81E-05F4-9EB0-092ECE2A6F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15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C4CE6D64-B060-D130-41F6-891058434F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24C4011D-D102-56CE-6F79-46A7B2C813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Ajax Callbacks: KOPPELEN en ONTKOPPELEN</a:t>
            </a:r>
          </a:p>
          <a:p>
            <a:pPr eaLnBrk="1" hangingPunct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1632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18AF9-C8DC-39B2-52E7-715F7059D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A7774DD-E64F-6428-6819-68F8462EC0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B8B46625-D81E-05F4-9EB0-092ECE2A6F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16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C4CE6D64-B060-D130-41F6-891058434F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24C4011D-D102-56CE-6F79-46A7B2C813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Javascript functie: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koppelen(vdt_id,betaalstaat,status,externkenteken,vlaggenstaat,verkoopdatum,aanlanddatum,aanlandhaven)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Column links: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Koopjes.KOPPELICON</a:t>
            </a:r>
            <a:endParaRPr lang="nl-N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javascript:koppelen</a:t>
            </a: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("#ID#","#UITBETALINGSSTAATNR#","#KOPPELSTATUS#","#EXTERN_KENTEKEN#","#VLAGGENSTAAT#","#DATUM_VERKOOP#","#DATUM_AANVOER#","#HAVEN_AANVOER#");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Verkochte </a:t>
            </a: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vangsten.KOPPELICON</a:t>
            </a:r>
            <a:endParaRPr lang="nl-N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javascript:koppelen</a:t>
            </a: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("#ID#","#UITBETALINGSSTAATNR#","#KOPPELSTATUS#","#EXTERN_KENTEKEN#","#VLAGGENSTAAT#","#DATUM_VERKOOP#","#DATUM_AANVOER#","#HAVEN_AANVOER#");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eaLnBrk="1" hangingPunct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940813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18AF9-C8DC-39B2-52E7-715F7059D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A7774DD-E64F-6428-6819-68F8462EC0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B8B46625-D81E-05F4-9EB0-092ECE2A6F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17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C4CE6D64-B060-D130-41F6-891058434F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24C4011D-D102-56CE-6F79-46A7B2C813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4700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r>
              <a:rPr lang="nl-NL" sz="1200">
                <a:latin typeface="Times New Roman" panose="02020603050405020304" pitchFamily="18" charset="0"/>
              </a:rPr>
              <a:t>Open-i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B0E0C697-6AF5-4A8D-9EF8-2F032A87704B}" type="slidenum">
              <a:rPr lang="nl-NL" sz="1200">
                <a:latin typeface="Times New Roman" panose="02020603050405020304" pitchFamily="18" charset="0"/>
              </a:rPr>
              <a:pPr eaLnBrk="1" hangingPunct="1"/>
              <a:t>18</a:t>
            </a:fld>
            <a:endParaRPr lang="nl-NL" sz="1200">
              <a:latin typeface="Times New Roman" panose="02020603050405020304" pitchFamily="18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0716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19-3-2024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2278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19-3-2024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052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19-3-2024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0491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19-3-2024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2496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19-3-2024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9797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19-3-2024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34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19-3-2024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0384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19-3-2024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341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19-3-2024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2671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19-3-2024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6361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B1DE-FB9B-49FB-BB46-4389585ADC44}" type="datetimeFigureOut">
              <a:rPr lang="nl-NL" smtClean="0"/>
              <a:t>19-3-2024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791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FB1DE-FB9B-49FB-BB46-4389585ADC44}" type="datetimeFigureOut">
              <a:rPr lang="nl-NL" smtClean="0"/>
              <a:t>19-3-2024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5125A-BA43-428F-AF64-B3360C532D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469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.v.d.put@open-fine.n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hyperlink" Target="https://www.linkedin.com/in/andrevanderput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05948" y="1203393"/>
            <a:ext cx="9144000" cy="3103564"/>
          </a:xfrm>
        </p:spPr>
        <p:txBody>
          <a:bodyPr>
            <a:normAutofit/>
          </a:bodyPr>
          <a:lstStyle/>
          <a:p>
            <a:r>
              <a:rPr lang="en-US" sz="7200" dirty="0" err="1">
                <a:solidFill>
                  <a:schemeClr val="accent1">
                    <a:lumMod val="75000"/>
                  </a:schemeClr>
                </a:solidFill>
              </a:rPr>
              <a:t>Koppelen</a:t>
            </a:r>
            <a:r>
              <a:rPr lang="en-US" sz="7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7200" dirty="0" err="1">
                <a:solidFill>
                  <a:schemeClr val="accent1">
                    <a:lumMod val="75000"/>
                  </a:schemeClr>
                </a:solidFill>
              </a:rPr>
              <a:t>verkoopdocumenten</a:t>
            </a:r>
            <a:r>
              <a:rPr lang="en-US" sz="7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7200" dirty="0" err="1">
                <a:solidFill>
                  <a:schemeClr val="accent1">
                    <a:lumMod val="75000"/>
                  </a:schemeClr>
                </a:solidFill>
              </a:rPr>
              <a:t>aan</a:t>
            </a:r>
            <a:r>
              <a:rPr lang="en-US" sz="7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7200" dirty="0" err="1">
                <a:solidFill>
                  <a:schemeClr val="accent1">
                    <a:lumMod val="75000"/>
                  </a:schemeClr>
                </a:solidFill>
              </a:rPr>
              <a:t>visreizen</a:t>
            </a:r>
            <a:endParaRPr lang="nl-NL" sz="7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757F8FB-2F60-429F-9D0C-2BA89AFB405B}"/>
              </a:ext>
            </a:extLst>
          </p:cNvPr>
          <p:cNvSpPr txBox="1"/>
          <p:nvPr/>
        </p:nvSpPr>
        <p:spPr>
          <a:xfrm>
            <a:off x="2326420" y="5469941"/>
            <a:ext cx="4485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Olga </a:t>
            </a:r>
            <a:r>
              <a:rPr lang="nl-NL"/>
              <a:t>Kraal en André </a:t>
            </a:r>
            <a:r>
              <a:rPr lang="nl-NL" dirty="0"/>
              <a:t>van der Put</a:t>
            </a:r>
          </a:p>
          <a:p>
            <a:pPr>
              <a:defRPr/>
            </a:pPr>
            <a:r>
              <a:rPr lang="nl-NL" dirty="0"/>
              <a:t>21-3-2024</a:t>
            </a:r>
          </a:p>
        </p:txBody>
      </p:sp>
    </p:spTree>
    <p:extLst>
      <p:ext uri="{BB962C8B-B14F-4D97-AF65-F5344CB8AC3E}">
        <p14:creationId xmlns:p14="http://schemas.microsoft.com/office/powerpoint/2010/main" val="3952953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AEF0EFE-E895-4C18-8EDA-9E2E2030D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Over mij</a:t>
            </a: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C480B8A8-3E50-4E93-9E22-0E2F931B8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Software ontwikkelaar bij Open-Fine</a:t>
            </a:r>
          </a:p>
          <a:p>
            <a:pPr marL="0" indent="0">
              <a:buNone/>
            </a:pPr>
            <a:r>
              <a:rPr lang="nl-NL" dirty="0"/>
              <a:t>Oracle ontwikkelaar sinds 1997</a:t>
            </a:r>
          </a:p>
          <a:p>
            <a:pPr marL="0" indent="0">
              <a:buNone/>
            </a:pPr>
            <a:r>
              <a:rPr lang="nl-NL" dirty="0"/>
              <a:t>APEX ontwikkelaar sinds 2009</a:t>
            </a:r>
          </a:p>
          <a:p>
            <a:pPr marL="0" indent="0">
              <a:buNone/>
            </a:pPr>
            <a:r>
              <a:rPr lang="nl-NL" dirty="0">
                <a:hlinkClick r:id="rId3"/>
              </a:rPr>
              <a:t>a.v.d.put@open-fine.nl</a:t>
            </a:r>
            <a:endParaRPr lang="nl-NL" dirty="0"/>
          </a:p>
          <a:p>
            <a:pPr marL="0" indent="0">
              <a:buNone/>
            </a:pPr>
            <a:r>
              <a:rPr lang="nl-NL" dirty="0">
                <a:hlinkClick r:id="rId4"/>
              </a:rPr>
              <a:t>linkedin.com/in/andrevanderput/</a:t>
            </a: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19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en-US" dirty="0"/>
          </a:p>
        </p:txBody>
      </p:sp>
      <p:sp>
        <p:nvSpPr>
          <p:cNvPr id="21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2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F439D1F-50D5-4218-8F75-A38D9FB7E0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99141"/>
            <a:ext cx="5903687" cy="154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3016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1BF91-B3D7-8273-5901-5D36DE71D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28FA7A1-6D08-DDB5-E2C2-4898CAA90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000"/>
          </a:xfrm>
        </p:spPr>
        <p:txBody>
          <a:bodyPr>
            <a:normAutofit/>
          </a:bodyPr>
          <a:lstStyle/>
          <a:p>
            <a:r>
              <a:rPr lang="nl-NL" dirty="0"/>
              <a:t>Inhoud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FC572B51-7B6A-FD7F-9E8A-2CEDE2C7F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420E99FA-DF9C-0ADE-CD73-19DC2004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7E3D5DC5-7AA2-7DFB-E573-2EDAD7DFC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3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03146FF3-3447-CAE3-CAF1-DFA0DA7FE7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5C767613-FB9C-17E9-5032-E3EB8AFDB9F3}"/>
              </a:ext>
            </a:extLst>
          </p:cNvPr>
          <p:cNvSpPr txBox="1"/>
          <p:nvPr/>
        </p:nvSpPr>
        <p:spPr>
          <a:xfrm>
            <a:off x="978719" y="1407094"/>
            <a:ext cx="4646227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2800" dirty="0" err="1">
                <a:cs typeface="Courier New" panose="02070309020205020404" pitchFamily="49" charset="0"/>
              </a:rPr>
              <a:t>Visreis</a:t>
            </a:r>
            <a:endParaRPr lang="nl-NL" sz="2800" dirty="0">
              <a:cs typeface="Courier New" panose="02070309020205020404" pitchFamily="49" charset="0"/>
            </a:endParaRPr>
          </a:p>
          <a:p>
            <a:endParaRPr lang="nl-NL" sz="2800" dirty="0">
              <a:cs typeface="Courier New" panose="02070309020205020404" pitchFamily="49" charset="0"/>
            </a:endParaRPr>
          </a:p>
          <a:p>
            <a:endParaRPr lang="nl-NL" sz="2800" dirty="0">
              <a:cs typeface="Courier New" panose="02070309020205020404" pitchFamily="49" charset="0"/>
            </a:endParaRPr>
          </a:p>
          <a:p>
            <a:endParaRPr lang="nl-NL" sz="2800" dirty="0">
              <a:cs typeface="Courier New" panose="02070309020205020404" pitchFamily="49" charset="0"/>
            </a:endParaRPr>
          </a:p>
          <a:p>
            <a:endParaRPr lang="nl-NL" sz="28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C0A424F-0750-A2E5-89A8-3B3BA8E8CA82}"/>
              </a:ext>
            </a:extLst>
          </p:cNvPr>
          <p:cNvSpPr txBox="1"/>
          <p:nvPr/>
        </p:nvSpPr>
        <p:spPr>
          <a:xfrm>
            <a:off x="5787736" y="1407094"/>
            <a:ext cx="5299363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Koopjes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query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javascript: uitklappen/inklappen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javascript/DA: selecteren rij</a:t>
            </a:r>
          </a:p>
          <a:p>
            <a:pPr marL="0" indent="0">
              <a:spcBef>
                <a:spcPts val="0"/>
              </a:spcBef>
              <a:buNone/>
            </a:pPr>
            <a:endParaRPr lang="nl-NL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9F1D771-80B5-8C66-D2C4-3B7E301C020B}"/>
              </a:ext>
            </a:extLst>
          </p:cNvPr>
          <p:cNvSpPr txBox="1"/>
          <p:nvPr/>
        </p:nvSpPr>
        <p:spPr>
          <a:xfrm>
            <a:off x="5787736" y="3862025"/>
            <a:ext cx="5299363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Verkochte vangsten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query</a:t>
            </a:r>
          </a:p>
          <a:p>
            <a:pPr marL="0" indent="0">
              <a:spcBef>
                <a:spcPts val="0"/>
              </a:spcBef>
              <a:buNone/>
            </a:pPr>
            <a:endParaRPr lang="nl-NL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l-NL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F7DD497-15C3-B5A1-3B7D-C69F76D11476}"/>
              </a:ext>
            </a:extLst>
          </p:cNvPr>
          <p:cNvSpPr txBox="1"/>
          <p:nvPr/>
        </p:nvSpPr>
        <p:spPr>
          <a:xfrm>
            <a:off x="968747" y="3862025"/>
            <a:ext cx="4646227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Definitieve vangsten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query</a:t>
            </a:r>
          </a:p>
          <a:p>
            <a:pPr marL="0" indent="0">
              <a:spcBef>
                <a:spcPts val="0"/>
              </a:spcBef>
              <a:buNone/>
            </a:pPr>
            <a:endParaRPr lang="nl-NL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l-NL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82BBE11-231C-1A23-610D-E2FC27761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330" y="2254554"/>
            <a:ext cx="4928755" cy="279861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dirty="0">
                <a:cs typeface="Courier New" panose="02070309020205020404" pitchFamily="49" charset="0"/>
              </a:rPr>
              <a:t>Koppelen/ontkoppelen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nl-NL" dirty="0">
                <a:cs typeface="Courier New" panose="02070309020205020404" pitchFamily="49" charset="0"/>
              </a:rPr>
              <a:t>javascript/AJAX processen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nl-NL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741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AFD66-6C05-14C8-E386-835B0C859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881274A-0E9B-14A1-0738-8029F3F1A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9546" y="365125"/>
            <a:ext cx="7634253" cy="720000"/>
          </a:xfrm>
        </p:spPr>
        <p:txBody>
          <a:bodyPr/>
          <a:lstStyle/>
          <a:p>
            <a:r>
              <a:rPr lang="nl-NL" dirty="0" err="1"/>
              <a:t>Visreis</a:t>
            </a:r>
            <a:endParaRPr lang="nl-NL" dirty="0"/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9EA75142-B91F-1F0E-4F4B-1462FBCFC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9546" y="1690688"/>
            <a:ext cx="8280142" cy="426357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extern_kenteken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extern_kenteken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land_code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vlaggenstaat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to_char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datumtijd_vertrek,'DD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-MM-YYYY HH24:MI')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datumtijd_vertrek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iso2_land_code_vertr||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haven_code_vertr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haven_code_vertr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to_char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datumtijd_terugkeer,'DD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-MM-YYYY HH24:MI')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datumtijd_terugkeer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iso2_land_code_terug||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haven_code_terug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haven_code_terug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to_char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datum_aanvoer,'DD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-MM-YYYY HH24:MI')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datum_aanvoer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iso2_land_code_aangev||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haven_code_aangev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haven_code_aangev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into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:P300_EXTERN_KENTEKEN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:P300_VLAGGENSTAAT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:P300_VERTREKDATUM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:P300_VERTREKHAVEN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:P300_TERUGKEERDATUM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:P300_TERUGKEERHAVEN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:P300_AANLANDDATUM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:P300_AANLANDHAVEN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visreizen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:P300_VISREISNR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905D318A-38CB-35C8-9BE9-D6DA318DD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D795DC16-D25B-CBC7-ED80-C9EFA96B2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57A8B403-526D-F02D-DEB5-657851769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4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4522083E-4134-414C-B232-B42E1A509D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106DBCC-3C1B-060A-B47F-918DF44F4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54" y="127692"/>
            <a:ext cx="3362794" cy="641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3058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1BF91-B3D7-8273-5901-5D36DE71D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28FA7A1-6D08-DDB5-E2C2-4898CAA90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000"/>
          </a:xfrm>
        </p:spPr>
        <p:txBody>
          <a:bodyPr>
            <a:normAutofit/>
          </a:bodyPr>
          <a:lstStyle/>
          <a:p>
            <a:r>
              <a:rPr lang="nl-NL" dirty="0"/>
              <a:t>Koopjes</a:t>
            </a: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82BBE11-231C-1A23-610D-E2FC27761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101"/>
            <a:ext cx="10915650" cy="500538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select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to_char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(vdt.id)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' '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expandicon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vdt.extern_kenteken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vdt.vlaggenstaat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to_char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vdt.datum_aanvoer,'DD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-MM-YYYY')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datum_aanvoer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vdt.haven_aanvoer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vdt.uitbetalingsstaatnr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vdt.datum_verkoop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vdt.haven_verkoop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to_char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vdt.vrs_nr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vrs_nr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vdt.koppelstatus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vdt.reden_niet_gekoppeld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case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vdt.vrs_nr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is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'&lt;span class="fa fa-link" aria-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hidden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"&gt;&lt;/span&gt;'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'&lt;span class="fa fa-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unlink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" aria-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hidden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"&gt;&lt;/span&gt;'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end koppelicon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3 volgorde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case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to_char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vdt.vrs_nr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 = :P300_VISREISNR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1    /* deze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visreis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vdt.vrs_nr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is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1    /* niet gekoppeld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0    /* andere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visreis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end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laat_zien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verkoopdocumenten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.....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FC572B51-7B6A-FD7F-9E8A-2CEDE2C7F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420E99FA-DF9C-0ADE-CD73-19DC2004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7E3D5DC5-7AA2-7DFB-E573-2EDAD7DFC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5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03146FF3-3447-CAE3-CAF1-DFA0DA7FE7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3859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24B33-7F1D-05EA-8109-64EB027AB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80CA6C7-78CB-CE53-F10D-D693FA0F3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000"/>
          </a:xfrm>
        </p:spPr>
        <p:txBody>
          <a:bodyPr>
            <a:normAutofit/>
          </a:bodyPr>
          <a:lstStyle/>
          <a:p>
            <a:r>
              <a:rPr lang="nl-NL" dirty="0"/>
              <a:t>Koopjes</a:t>
            </a: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1D0E51C1-B516-97A0-6691-252E4602D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1576"/>
            <a:ext cx="11263604" cy="500538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select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to_char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(vdt.id)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' '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expandicon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vdt.extern_kenteken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vdt.vlaggenstaat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to_char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vdt.datum_aanvoer,'DD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-MM-YYYY')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datum_aanvoer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vdt.haven_aanvoer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vdt.uitbetalingsstaatnr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vdt.datum_verkoop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vdt.haven_verkoop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to_char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vdt.vrs_nr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vrs_nr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vdt.koppelstatus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vdt.reden_niet_gekoppeld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... koppelicon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3 volgorde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...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laat_zien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verkoopdocumenten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(vdt.eerste_verkoop_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,'J') !=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'N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vdt.extern_kenteken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= :P300_EXTERN_KENTEKEN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vdt.vlaggenstaat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= :P300_VLAGGENSTAAT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vdt.koppelstatus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in ('ATK','NTK')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vdt.status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'S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abs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vdt.datum_aanvoer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to_date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(:P300_AANLANDDATUM,:P300_TERUGKEERDATUM)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,'DD-MM-YYYY HH24:MI')) &lt;= 7 /* register waarde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DAGEN_VERSCHIL_HANDM_KOPP */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755C43E3-D05D-69BD-63B2-D875123D3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46D4A102-4285-C400-ADED-5B3D0DC5E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A612DD69-73BF-FFE9-E278-84E2D49E2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6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D038BA06-5F37-4485-CFA9-6603949C7C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1CB068C6-5D32-69E6-6033-0EAA0BEF6E8C}"/>
              </a:ext>
            </a:extLst>
          </p:cNvPr>
          <p:cNvSpPr txBox="1"/>
          <p:nvPr/>
        </p:nvSpPr>
        <p:spPr>
          <a:xfrm>
            <a:off x="6962775" y="3352800"/>
            <a:ext cx="4391025" cy="21852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2800" dirty="0" err="1"/>
              <a:t>Koppelstatussen</a:t>
            </a:r>
            <a:endParaRPr lang="nl-NL" sz="2800" dirty="0"/>
          </a:p>
          <a:p>
            <a:endParaRPr lang="nl-NL" dirty="0"/>
          </a:p>
          <a:p>
            <a:r>
              <a:rPr lang="nl-NL" dirty="0">
                <a:latin typeface="Courier New" panose="02070309020205020404" pitchFamily="49" charset="0"/>
                <a:cs typeface="Courier New" panose="02070309020205020404" pitchFamily="49" charset="0"/>
              </a:rPr>
              <a:t>ATK Automatisch te koppelen</a:t>
            </a:r>
          </a:p>
          <a:p>
            <a:r>
              <a:rPr lang="nl-NL" dirty="0">
                <a:latin typeface="Courier New" panose="02070309020205020404" pitchFamily="49" charset="0"/>
                <a:cs typeface="Courier New" panose="02070309020205020404" pitchFamily="49" charset="0"/>
              </a:rPr>
              <a:t>HTK Handmatig te koppelen</a:t>
            </a:r>
          </a:p>
          <a:p>
            <a:r>
              <a:rPr lang="nl-NL" dirty="0">
                <a:latin typeface="Courier New" panose="02070309020205020404" pitchFamily="49" charset="0"/>
                <a:cs typeface="Courier New" panose="02070309020205020404" pitchFamily="49" charset="0"/>
              </a:rPr>
              <a:t>NTK Niet te koppelen</a:t>
            </a:r>
          </a:p>
          <a:p>
            <a:r>
              <a:rPr lang="nl-NL" dirty="0">
                <a:latin typeface="Courier New" panose="02070309020205020404" pitchFamily="49" charset="0"/>
                <a:cs typeface="Courier New" panose="02070309020205020404" pitchFamily="49" charset="0"/>
              </a:rPr>
              <a:t>AG  Automatisch gekoppeld</a:t>
            </a:r>
          </a:p>
          <a:p>
            <a:r>
              <a:rPr lang="nl-NL" dirty="0">
                <a:latin typeface="Courier New" panose="02070309020205020404" pitchFamily="49" charset="0"/>
                <a:cs typeface="Courier New" panose="02070309020205020404" pitchFamily="49" charset="0"/>
              </a:rPr>
              <a:t>HG  Handmatig gekoppeld</a:t>
            </a:r>
          </a:p>
        </p:txBody>
      </p:sp>
    </p:spTree>
    <p:extLst>
      <p:ext uri="{BB962C8B-B14F-4D97-AF65-F5344CB8AC3E}">
        <p14:creationId xmlns:p14="http://schemas.microsoft.com/office/powerpoint/2010/main" val="482990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C086D-8D2D-5DB0-9A53-CDAE30F58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E5E510D-FB5A-2F58-C212-D018DD9A6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000"/>
          </a:xfrm>
        </p:spPr>
        <p:txBody>
          <a:bodyPr>
            <a:normAutofit/>
          </a:bodyPr>
          <a:lstStyle/>
          <a:p>
            <a:r>
              <a:rPr lang="nl-NL" dirty="0"/>
              <a:t>Koopjes - groeperen</a:t>
            </a: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EEBBE5AD-D060-5CB8-6C0B-EA2D7C466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101"/>
            <a:ext cx="10915650" cy="500538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verkoopdocument as (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select 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verkoopdocumenten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.....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 betaalstaat as (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select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to_char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extern_kenteken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vlaggenstaat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uitbetalingsstaatnr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datum_verkoop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max(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(koppelstatus,'-')) koppelstatus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min(koppelicon) koppelicon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1 volgorde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verkoopdocument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extern_kenteken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vlaggenstaat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uitbetalingsstaatnr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datum_verkoop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having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max(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laat_zien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 = 1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7D0AFA74-4A51-4096-C6BA-127866D19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523536CB-063B-66A4-D58A-D4BE0090E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58A66EB6-EE5A-5B9E-8FCF-C91B4D8C8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7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41FE0056-9873-0EE6-344A-A98B388B38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9EEA5E9E-C894-AB32-5FBD-E3FB19118550}"/>
              </a:ext>
            </a:extLst>
          </p:cNvPr>
          <p:cNvSpPr txBox="1"/>
          <p:nvPr/>
        </p:nvSpPr>
        <p:spPr>
          <a:xfrm>
            <a:off x="6296025" y="2425960"/>
            <a:ext cx="4910319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case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min(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datum_aanvoer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,'-')) =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max(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datum_aanvoer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,'-'))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then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min(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datum_aanvoer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'Div'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end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datum_aanvoer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case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min(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haven_verkoop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,'-')) =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max(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haven_verkoop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,'-'))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then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min(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haven_verkoop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'Div'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end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haven_verkoop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9C2E56F9-03D6-A50A-B8E1-790F7ED6F02A}"/>
              </a:ext>
            </a:extLst>
          </p:cNvPr>
          <p:cNvCxnSpPr>
            <a:cxnSpLocks/>
          </p:cNvCxnSpPr>
          <p:nvPr/>
        </p:nvCxnSpPr>
        <p:spPr>
          <a:xfrm flipV="1">
            <a:off x="2362200" y="3928905"/>
            <a:ext cx="3933825" cy="4144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737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99C3A-1C28-1246-FDF8-9965A943C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7E4397F-E8C1-2D1E-34A6-ADA1213C9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000"/>
          </a:xfrm>
        </p:spPr>
        <p:txBody>
          <a:bodyPr>
            <a:normAutofit/>
          </a:bodyPr>
          <a:lstStyle/>
          <a:p>
            <a:r>
              <a:rPr lang="nl-NL" dirty="0"/>
              <a:t>Koopjes - groeperen</a:t>
            </a: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FA1B456-CD64-C5E7-F6C6-37F292870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101"/>
            <a:ext cx="10915650" cy="500538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verkoopdocument as (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select 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verkoopdocumenten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.....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 betaalstaat as (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select 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verkoopdocument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vdt_aanlanding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as (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select 2 volgorde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verkoopdocument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uitbetalingsstaatnr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extern_kenteken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vlaggenstaat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datum_verkoop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datum_aanvoer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haven_aanvoer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4EA5E8B4-6736-5950-D733-AAEE7DAD1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BC064983-85E5-6D56-23EB-8BB4D5A4E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D0AD1FCD-0783-F464-32E7-872BC7189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8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D5D8C8E5-6224-C0B9-00F7-C1837C74F0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7798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2685F-221D-F99C-DE26-395DA5F78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E00A935-8122-B034-7321-3FBC3172D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000"/>
          </a:xfrm>
        </p:spPr>
        <p:txBody>
          <a:bodyPr>
            <a:normAutofit/>
          </a:bodyPr>
          <a:lstStyle/>
          <a:p>
            <a:r>
              <a:rPr lang="nl-NL" dirty="0"/>
              <a:t>Koopjes - totaal</a:t>
            </a: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E24F8D3-49D1-329C-DDED-E4C06C4FF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101"/>
            <a:ext cx="10915650" cy="500538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verkoopdocument as (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select 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verkoopdocumenten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.....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 betaalstaat as (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select 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verkoopdocument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vdt_aanlanding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as (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select 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verkoopdocument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 unie as (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select *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betaalstaat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union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all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select *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vdt_aanlanding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uitbetalingsstaatnr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= :P300_BETAALSTAAT_EXP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trunc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datum_verkoop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 = :P300_VERKOOPDATUM_EXP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select *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unie order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5B30E0A8-B5F7-FE3E-60ED-BECBEAA2A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13E5BC58-3BD5-73CD-6726-176D6764A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10A8E903-9EA5-9AD6-92E2-7218BBD1B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9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2C0B523F-54D8-683F-EEE9-3374C2DA86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7B17A36-E526-E6CA-6428-E08482EBC475}"/>
              </a:ext>
            </a:extLst>
          </p:cNvPr>
          <p:cNvSpPr txBox="1"/>
          <p:nvPr/>
        </p:nvSpPr>
        <p:spPr>
          <a:xfrm>
            <a:off x="4750710" y="2406522"/>
            <a:ext cx="5769528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order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abs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trunc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datum_verkoop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–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trunc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to_date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(:P300_AANLANDDATUM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,:P300_TERUGKEERDATUM)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,'DD-MM-YYYY HH24:MI'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)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)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)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uitbetalingsstaatnr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datum_verkoop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volgorde</a:t>
            </a:r>
            <a:endParaRPr lang="nl-NL" sz="1400" dirty="0"/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16941FA6-9DD5-4154-ECFF-5381B6987BBF}"/>
              </a:ext>
            </a:extLst>
          </p:cNvPr>
          <p:cNvCxnSpPr>
            <a:cxnSpLocks/>
          </p:cNvCxnSpPr>
          <p:nvPr/>
        </p:nvCxnSpPr>
        <p:spPr>
          <a:xfrm flipV="1">
            <a:off x="4038600" y="4653291"/>
            <a:ext cx="1538235" cy="13958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>
            <a:extLst>
              <a:ext uri="{FF2B5EF4-FFF2-40B4-BE49-F238E27FC236}">
                <a16:creationId xmlns:a16="http://schemas.microsoft.com/office/drawing/2014/main" id="{DB1A1F70-1A7E-E48D-2AA7-0C76940D187C}"/>
              </a:ext>
            </a:extLst>
          </p:cNvPr>
          <p:cNvSpPr txBox="1"/>
          <p:nvPr/>
        </p:nvSpPr>
        <p:spPr>
          <a:xfrm>
            <a:off x="4296938" y="2017602"/>
            <a:ext cx="7702750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'&lt;span aria-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hidden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 class="fa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-' ||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case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min(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datum_aanvoer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,'-')) = max(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datum_aanvoer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,'-'))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min(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haven_aanvoer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,'-')) = max(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haven_aanvoer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,'-'))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then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'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uitbetalingsstaatnr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:P300_BETAALSTAAT_EXP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trunc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datum_verkoop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= :P300_VERKOOPDATUM_EXP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then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'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compress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'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'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expand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'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end                 || '"&gt;&lt;/span&gt;'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expandicon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245478D-C401-7576-9619-10220B9D5D93}"/>
              </a:ext>
            </a:extLst>
          </p:cNvPr>
          <p:cNvSpPr txBox="1"/>
          <p:nvPr/>
        </p:nvSpPr>
        <p:spPr>
          <a:xfrm>
            <a:off x="4254058" y="4387298"/>
            <a:ext cx="766689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'&lt;span aria-hidden="true" class="fa fa-tree-org"&gt;&lt;/span&gt;'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expandicon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F7EB0EFA-B51D-A41D-313B-328E49A2F0AA}"/>
              </a:ext>
            </a:extLst>
          </p:cNvPr>
          <p:cNvCxnSpPr/>
          <p:nvPr/>
        </p:nvCxnSpPr>
        <p:spPr>
          <a:xfrm>
            <a:off x="2280976" y="2612571"/>
            <a:ext cx="197308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C4A9A100-75E4-7B15-48D9-358805FC97F1}"/>
              </a:ext>
            </a:extLst>
          </p:cNvPr>
          <p:cNvCxnSpPr>
            <a:endCxn id="10" idx="1"/>
          </p:cNvCxnSpPr>
          <p:nvPr/>
        </p:nvCxnSpPr>
        <p:spPr>
          <a:xfrm>
            <a:off x="2209800" y="3683795"/>
            <a:ext cx="2044258" cy="8573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7703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752B5-E218-5C99-6AF4-17F8C17E9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D5E8D46-B784-5B18-EF49-21DE5540E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000"/>
          </a:xfrm>
        </p:spPr>
        <p:txBody>
          <a:bodyPr>
            <a:normAutofit/>
          </a:bodyPr>
          <a:lstStyle/>
          <a:p>
            <a:r>
              <a:rPr lang="nl-NL" dirty="0"/>
              <a:t>Uit- en inklappen</a:t>
            </a: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5EA3F89-101F-002A-AF81-EB360A668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5782" y="1181101"/>
            <a:ext cx="5783906" cy="500538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7200" b="0" i="0" dirty="0">
                <a:solidFill>
                  <a:srgbClr val="100F0E"/>
                </a:solidFill>
                <a:effectLst/>
                <a:latin typeface="Oracle Sans"/>
              </a:rPr>
              <a:t>Page 300 Function and Global Variable Declaration</a:t>
            </a:r>
            <a:endParaRPr lang="nl-NL" sz="7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expand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betaalstaat,verkoopdatum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( $v('P300_BETAALSTAAT_EXP') == betaalstaat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&amp;&amp; $v('P300_VERKOOPDATUM_EXP') == verkoopdatum)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$s('P300_BETAALSTAAT_EXP','');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$s('P300_VERKOOPDATUM_EXP','');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}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$s('P300_BETAALSTAAT_EXP',betaalstaat);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$s('P300_VERKOOPDATUM_EXP',verkoopdatum);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apex.region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('koopjes').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refresh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978C2BC7-5EF1-350F-A82C-7652BD006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E6A4E0B1-C1AD-036E-1128-A98C68650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99BCB57E-256A-FABF-1F99-5FF1689C1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10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AC112506-0410-17D7-D162-96B64E7C0C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8B5B983-ED7E-45CB-D30D-E30873EC3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11" y="1085125"/>
            <a:ext cx="5614709" cy="5101364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D1F536E-761F-1313-8A72-5C4048427A6B}"/>
              </a:ext>
            </a:extLst>
          </p:cNvPr>
          <p:cNvSpPr txBox="1"/>
          <p:nvPr/>
        </p:nvSpPr>
        <p:spPr>
          <a:xfrm>
            <a:off x="7006727" y="4255838"/>
            <a:ext cx="5096133" cy="1600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&lt;span data-betaalstaat="#UITBETALINGSSTAATNR#"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data-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="#ID#"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data-verkoopdatum="#DATUM_VERKOOP#"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data-aanlanddatum="#DATUM_AANVOER#" 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data-aanlandhaven="#HAVEN_AANVOER#"&gt;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#EXPANDICON#</a:t>
            </a:r>
          </a:p>
          <a:p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&lt;/span&gt;</a:t>
            </a:r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97002385-6977-DCA0-A10D-BA48862B1611}"/>
              </a:ext>
            </a:extLst>
          </p:cNvPr>
          <p:cNvCxnSpPr>
            <a:cxnSpLocks/>
          </p:cNvCxnSpPr>
          <p:nvPr/>
        </p:nvCxnSpPr>
        <p:spPr>
          <a:xfrm>
            <a:off x="5581291" y="5149970"/>
            <a:ext cx="142543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693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BA50B-07CF-DC35-4D82-30F09ED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5E4A0DFE-48DC-EE47-7656-4BF1ACE68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012" y="1209340"/>
            <a:ext cx="5090601" cy="3863675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2F62C36C-0939-3F23-1292-C4A18640F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000"/>
          </a:xfrm>
        </p:spPr>
        <p:txBody>
          <a:bodyPr>
            <a:normAutofit/>
          </a:bodyPr>
          <a:lstStyle/>
          <a:p>
            <a:r>
              <a:rPr lang="nl-NL" dirty="0"/>
              <a:t>Koopjes – selecteren rij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C7D02EBC-66CF-9A4F-2388-05AECAF2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D6FAB9EB-5A07-39D9-ACDC-01DAD4425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EE37DCCF-166F-A1C6-F0B6-FDA47D0E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11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1A70DD95-E8C2-D780-29F2-BE22436AD1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DE902F7-B137-13AB-96B0-AB2A9280A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3313" y="1171757"/>
            <a:ext cx="8631088" cy="2657654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var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trig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$(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this.triggeringElement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trig.closest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table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').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").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siblings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(".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selected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").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removeClass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selected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trig.closest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').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").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addClass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selected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var x =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trig.closest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').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[headers="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expandicon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"]').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('span');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$s('P300_BETAALSTAAT_SEL',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x.attr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('data-betaalstaat'));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$s('P300_VERKOOPDATUM_SEL',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x.attr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('data-verkoopdatum'));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$s('P300_AANLANDDATUM_SEL',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x.attr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('data-aanlanddatum'));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$s('P300_AANLANDHAVEN_SEL',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x.attr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('data-aanlandhaven'));</a:t>
            </a:r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9C126EAD-E3CB-EA63-7527-640DBE53DD05}"/>
              </a:ext>
            </a:extLst>
          </p:cNvPr>
          <p:cNvCxnSpPr>
            <a:cxnSpLocks/>
          </p:cNvCxnSpPr>
          <p:nvPr/>
        </p:nvCxnSpPr>
        <p:spPr>
          <a:xfrm flipV="1">
            <a:off x="2493034" y="1961433"/>
            <a:ext cx="940279" cy="10783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fbeelding 9">
            <a:extLst>
              <a:ext uri="{FF2B5EF4-FFF2-40B4-BE49-F238E27FC236}">
                <a16:creationId xmlns:a16="http://schemas.microsoft.com/office/drawing/2014/main" id="{99A2055D-CEA5-4D9D-EE78-8EFFFF21D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8892" y="4856975"/>
            <a:ext cx="1828958" cy="80016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0A0DB43B-C8D6-808B-598E-3FE51C07CA82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2337955" y="3306444"/>
            <a:ext cx="4580937" cy="19506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vak 10">
            <a:extLst>
              <a:ext uri="{FF2B5EF4-FFF2-40B4-BE49-F238E27FC236}">
                <a16:creationId xmlns:a16="http://schemas.microsoft.com/office/drawing/2014/main" id="{63309F3D-D686-C601-2D62-AB7E758C4D7A}"/>
              </a:ext>
            </a:extLst>
          </p:cNvPr>
          <p:cNvSpPr txBox="1"/>
          <p:nvPr/>
        </p:nvSpPr>
        <p:spPr>
          <a:xfrm>
            <a:off x="6213389" y="4011881"/>
            <a:ext cx="241572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l-NL" dirty="0"/>
              <a:t>#koopjes .a-IRR-</a:t>
            </a:r>
            <a:r>
              <a:rPr lang="nl-NL" dirty="0" err="1"/>
              <a:t>table</a:t>
            </a:r>
            <a:r>
              <a:rPr lang="nl-NL" dirty="0"/>
              <a:t> </a:t>
            </a:r>
            <a:r>
              <a:rPr lang="nl-NL" dirty="0" err="1"/>
              <a:t>td</a:t>
            </a:r>
            <a:endParaRPr lang="nl-NL" dirty="0"/>
          </a:p>
        </p:txBody>
      </p: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6BB9FF8D-F062-C673-91AB-874A7CE9B43D}"/>
              </a:ext>
            </a:extLst>
          </p:cNvPr>
          <p:cNvCxnSpPr>
            <a:endCxn id="11" idx="1"/>
          </p:cNvCxnSpPr>
          <p:nvPr/>
        </p:nvCxnSpPr>
        <p:spPr>
          <a:xfrm flipV="1">
            <a:off x="5340927" y="4196547"/>
            <a:ext cx="872462" cy="2560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0223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BA50B-07CF-DC35-4D82-30F09ED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8E36CDFD-7DE2-E301-7222-12DD79F09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642" y="1064789"/>
            <a:ext cx="5951736" cy="4000847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2F62C36C-0939-3F23-1292-C4A18640F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000"/>
          </a:xfrm>
        </p:spPr>
        <p:txBody>
          <a:bodyPr>
            <a:normAutofit/>
          </a:bodyPr>
          <a:lstStyle/>
          <a:p>
            <a:r>
              <a:rPr lang="nl-NL" dirty="0"/>
              <a:t>Koopjes – selecteren rij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C7D02EBC-66CF-9A4F-2388-05AECAF2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D6FAB9EB-5A07-39D9-ACDC-01DAD4425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EE37DCCF-166F-A1C6-F0B6-FDA47D0E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12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1A70DD95-E8C2-D780-29F2-BE22436AD1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DE902F7-B137-13AB-96B0-AB2A9280A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1421" y="1171758"/>
            <a:ext cx="6912979" cy="2612592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var betaalstaat = $v('P300_BETAALSTAAT_SEL');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var verkoopdatum = $v('P300_VERKOOPDATUM_SEL');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var aanlanddatum = $v('P300_AANLANDDATUM_SEL');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var aanlandhaven = $v('P300_AANLANDHAVEN_SEL');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var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selector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'span[data-betaalstaat="'+betaalstaat+'"]'+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'[data-verkoopdatum="'+verkoopdatum+'"]'+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'[data-aanlanddatum="'+aanlanddatum+'"]'+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'[data-aanlandhaven="'+aanlandhaven+'"]';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selector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closest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').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").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addClass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selected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9C126EAD-E3CB-EA63-7527-640DBE53DD05}"/>
              </a:ext>
            </a:extLst>
          </p:cNvPr>
          <p:cNvCxnSpPr>
            <a:cxnSpLocks/>
          </p:cNvCxnSpPr>
          <p:nvPr/>
        </p:nvCxnSpPr>
        <p:spPr>
          <a:xfrm flipV="1">
            <a:off x="2963173" y="2614183"/>
            <a:ext cx="2188248" cy="13845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0A0DB43B-C8D6-808B-598E-3FE51C07CA82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2963173" y="4243817"/>
            <a:ext cx="2596196" cy="6380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jdelijke aanduiding voor inhoud 1">
            <a:extLst>
              <a:ext uri="{FF2B5EF4-FFF2-40B4-BE49-F238E27FC236}">
                <a16:creationId xmlns:a16="http://schemas.microsoft.com/office/drawing/2014/main" id="{4F537212-F6A4-AB57-8CAE-3A12E1E2B783}"/>
              </a:ext>
            </a:extLst>
          </p:cNvPr>
          <p:cNvSpPr txBox="1">
            <a:spLocks/>
          </p:cNvSpPr>
          <p:nvPr/>
        </p:nvSpPr>
        <p:spPr>
          <a:xfrm>
            <a:off x="5559369" y="4611411"/>
            <a:ext cx="4870224" cy="5408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refreshCurrent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verkochte_vangsten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');</a:t>
            </a:r>
          </a:p>
        </p:txBody>
      </p:sp>
    </p:spTree>
    <p:extLst>
      <p:ext uri="{BB962C8B-B14F-4D97-AF65-F5344CB8AC3E}">
        <p14:creationId xmlns:p14="http://schemas.microsoft.com/office/powerpoint/2010/main" val="1282846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C481C-EED4-2DC7-CB56-A589A60EF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1C5F51F-F414-450F-A677-8B97445C3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000"/>
          </a:xfrm>
        </p:spPr>
        <p:txBody>
          <a:bodyPr>
            <a:normAutofit/>
          </a:bodyPr>
          <a:lstStyle/>
          <a:p>
            <a:r>
              <a:rPr lang="nl-NL" dirty="0"/>
              <a:t>Verkochte vangsten</a:t>
            </a: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5A891009-DA19-2136-E874-E5F0C2C75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101"/>
            <a:ext cx="10915650" cy="500538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vdt.visbestand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vdt.visbestand_aanbiedingsvorm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vdt.visbestand_staat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vdt.visbestand_hoeveelheid_dood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(vdt.ondermaats_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'N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')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ondermaats_ind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vdt.vrs_nr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      case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vdt.vrs_nr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is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'&lt;span class="fa fa-link" aria-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hidden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"&gt;&lt;/span&gt;</a:t>
            </a:r>
            <a:r>
              <a:rPr lang="nl-NL" sz="6000" dirty="0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'&lt;span class="fa fa-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unlink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" aria-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hidden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"&gt;&lt;/span&gt;</a:t>
            </a:r>
            <a:r>
              <a:rPr lang="nl-NL" sz="6000" dirty="0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end koppelicon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      '&lt;span class="fa fa-cut" aria-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hidden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"&gt;&lt;/span&gt;'  splitsicon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verkoopdocumenten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vdt.uitbetalingsstaatnr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=                   :P300_BETAALSTAAT_SEL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to_char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vdt.datum_verkoop,'DD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-MM-YYYY') =   :P300_VERKOOPDATUM_SEL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(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to_char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vdt.datum_aanvoer,'DD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-MM-YYYY') = :P300_AANLANDDATUM_SEL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or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:P300_AANLANDDATUM_SEL = 'Div' 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(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vdt.haven_aanvoer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=                       :P300_AANLANDHAVEN_SEL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or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:P300_AANLANDHAVEN_SEL = 'Div' 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vdt.extern_kenteken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=                       :P300_EXTERN_KENTEKEN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vdt.vlaggenstaat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=                          :P300_VLAGGENSTAAT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vdt.status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'S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BE810705-9DA3-5958-5465-86D83EA0D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FC7740D3-2D52-FFA4-028B-49652AC1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4ED348BC-F418-AB76-92E8-59108942F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13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22A8BF09-2D60-B23F-A6D5-B43174BC67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73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32267-4F00-FA88-67AA-830E72887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90ABD2D-663B-182A-11F4-ED04BFBF4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000"/>
          </a:xfrm>
        </p:spPr>
        <p:txBody>
          <a:bodyPr>
            <a:normAutofit/>
          </a:bodyPr>
          <a:lstStyle/>
          <a:p>
            <a:r>
              <a:rPr lang="nl-NL" dirty="0"/>
              <a:t>Definitieve vangsten/Vangsten uit terugkeer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80281C7C-6304-8434-7059-C6C208E2D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255B580E-E20F-3178-D581-37D7BB5E4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C1D548BE-7C43-0BB0-6B55-2FEFCF38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14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65864BF2-BFF7-E00E-DC04-F1506EABF5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0C4179B-8AC7-53E6-0E4A-D297612DE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440752"/>
            <a:ext cx="1920406" cy="256054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5132D4B-A745-007C-9BBA-F675C3AF9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180" y="2793777"/>
            <a:ext cx="2370025" cy="1089754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47B8C976-D084-F7E3-072B-A85133ABDA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9180" y="1440752"/>
            <a:ext cx="2347163" cy="1066892"/>
          </a:xfrm>
          <a:prstGeom prst="rect">
            <a:avLst/>
          </a:prstGeom>
        </p:spPr>
      </p:pic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FD0ACD8D-4C40-21DD-9F56-C38541A34408}"/>
              </a:ext>
            </a:extLst>
          </p:cNvPr>
          <p:cNvCxnSpPr>
            <a:endCxn id="15" idx="1"/>
          </p:cNvCxnSpPr>
          <p:nvPr/>
        </p:nvCxnSpPr>
        <p:spPr>
          <a:xfrm flipV="1">
            <a:off x="2493818" y="1974198"/>
            <a:ext cx="895362" cy="4007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met pijl 21">
            <a:extLst>
              <a:ext uri="{FF2B5EF4-FFF2-40B4-BE49-F238E27FC236}">
                <a16:creationId xmlns:a16="http://schemas.microsoft.com/office/drawing/2014/main" id="{5340DE05-6081-1919-5D00-34DFD3D23767}"/>
              </a:ext>
            </a:extLst>
          </p:cNvPr>
          <p:cNvCxnSpPr/>
          <p:nvPr/>
        </p:nvCxnSpPr>
        <p:spPr>
          <a:xfrm>
            <a:off x="2626212" y="3220435"/>
            <a:ext cx="7629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0E9C2455-6931-6F02-ED36-AF679FB11D3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vangsten as (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select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dve.cfr_fao_code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dve.cfr_aanbiedingsvorm_code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dve.cfr_staat_code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(dve.ondermaats_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'N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')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ondermaats_ind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dve.hoeveelheid_dood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hoeveelheid_dood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aanlandingen alg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join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def_vangstopgaven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on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dve.alg_nr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alg.nr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alg.vrs_nr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:P300_VISREISNR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dve.cfr_fao_code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dve.cfr_aanbiedingsvorm_code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dve.cfr_staat_code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(dve.ondermaats_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'N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2" name="Tijdelijke aanduiding voor inhoud 4">
            <a:extLst>
              <a:ext uri="{FF2B5EF4-FFF2-40B4-BE49-F238E27FC236}">
                <a16:creationId xmlns:a16="http://schemas.microsoft.com/office/drawing/2014/main" id="{9CDBE0CF-CD77-116E-2FFA-4CC0C098ED97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vangsten as (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verkopen as (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select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vdt.visbestand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vdt.visbestand_aanbiedingsvorm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vdt.visbestand_staat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(vdt.ondermaats_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'N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')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ondermaats_ind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vdt.visbestand_hoeveelheid_dood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visbestand_hoeveelheid_dood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verkoopdocumenten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vdt.vrs_nr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:P300_VISREISNR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vdt.status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'S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vdt.visbestand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vdt.visbestand_aanbiedingsvorm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vdt.visbestand_staat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nvl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(vdt.ondermaats_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'N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4" name="Tijdelijke aanduiding voor inhoud 4">
            <a:extLst>
              <a:ext uri="{FF2B5EF4-FFF2-40B4-BE49-F238E27FC236}">
                <a16:creationId xmlns:a16="http://schemas.microsoft.com/office/drawing/2014/main" id="{44D99D4B-DA6C-47F7-D9D8-72E2FD5AAFC3}"/>
              </a:ext>
            </a:extLst>
          </p:cNvPr>
          <p:cNvSpPr txBox="1">
            <a:spLocks/>
          </p:cNvSpPr>
          <p:nvPr/>
        </p:nvSpPr>
        <p:spPr>
          <a:xfrm>
            <a:off x="838196" y="1825625"/>
            <a:ext cx="10515600" cy="43513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vangsten as (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verkopen as (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vat.cfr_fao_code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vat.cfr_aanbiedingsvorm_code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vat.cfr_staat_code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vat.ondermaats_ind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vat.hoeveelheid_dood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vkp.visbestand_hoeveelheid_dood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as gekoppeld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vat.hoeveelheid_dood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vkp.visbestand_hoeveelheid_dood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as verschil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vangsten vat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left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join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verkopen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on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vkp.visbestand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vat.cfr_fao_code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vkp.visbestand_aanbiedingsvorm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vat.cfr_aanbiedingsvorm_code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vkp.visbestand_staat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vat.cfr_staat_code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vkp.ondermaats_ind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vat.ondermaats_ind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l-NL" sz="1400" dirty="0" err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ijdelijke aanduiding voor inhoud 4">
            <a:extLst>
              <a:ext uri="{FF2B5EF4-FFF2-40B4-BE49-F238E27FC236}">
                <a16:creationId xmlns:a16="http://schemas.microsoft.com/office/drawing/2014/main" id="{D3F65AA9-3571-43D4-F7D5-7420AEA0C7A1}"/>
              </a:ext>
            </a:extLst>
          </p:cNvPr>
          <p:cNvSpPr txBox="1">
            <a:spLocks/>
          </p:cNvSpPr>
          <p:nvPr/>
        </p:nvSpPr>
        <p:spPr>
          <a:xfrm>
            <a:off x="838195" y="1825625"/>
            <a:ext cx="10515600" cy="43513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vangsten as (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verkopen as (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coalesce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vat.cfr_fao_code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vkp.visbestand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                            as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cfr_fao_code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coalesce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vat.cfr_aanbiedingsvorm_code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vkp.visbestand_aanbiedingsvorm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as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cfr_aanbiedingsvorm_code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coalesce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vat.cfr_staat_code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vkp.visbestand_staat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                    as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cfr_staat_code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coalesce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vat.ondermaats_ind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vkp.ondermaats_ind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                       as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ondermaats_ind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vat.hoeveelheid_dood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vkp.visbestand_hoeveelheid_dood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as gekoppeld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,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vat.hoeveelheid_dood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vkp.visbestand_hoeveelheid_dood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as verschil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vangsten vat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full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join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verkopen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on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vkp.visbestand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vat.cfr_fao_code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vkp.visbestand_aanbiedingsvorm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vat.cfr_aanbiedingsvorm_code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vkp.visbestand_staat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vat.cfr_staat_code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vkp.ondermaats_ind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vat.ondermaats_ind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l-NL" sz="1400" dirty="0" err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1D4E6A0-5F41-9780-7AA3-45F878C6C8E4}"/>
              </a:ext>
            </a:extLst>
          </p:cNvPr>
          <p:cNvSpPr/>
          <p:nvPr/>
        </p:nvSpPr>
        <p:spPr>
          <a:xfrm>
            <a:off x="1106242" y="4736233"/>
            <a:ext cx="512064" cy="24174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16861FF-B917-9B5E-EB7A-97D799656222}"/>
              </a:ext>
            </a:extLst>
          </p:cNvPr>
          <p:cNvSpPr/>
          <p:nvPr/>
        </p:nvSpPr>
        <p:spPr>
          <a:xfrm>
            <a:off x="1628959" y="3016621"/>
            <a:ext cx="996696" cy="99895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0147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4" grpId="0" animBg="1"/>
      <p:bldP spid="6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C481C-EED4-2DC7-CB56-A589A60EF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1C5F51F-F414-450F-A677-8B97445C3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000"/>
          </a:xfrm>
        </p:spPr>
        <p:txBody>
          <a:bodyPr>
            <a:normAutofit/>
          </a:bodyPr>
          <a:lstStyle/>
          <a:p>
            <a:r>
              <a:rPr lang="nl-NL" dirty="0"/>
              <a:t>Koppelen/ontkoppelen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BE810705-9DA3-5958-5465-86D83EA0D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FC7740D3-2D52-FFA4-028B-49652AC1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4ED348BC-F418-AB76-92E8-59108942F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15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22A8BF09-2D60-B23F-A6D5-B43174BC67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02E2ABD-2D4A-B468-9CCF-EDA8133725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470490"/>
            <a:ext cx="2103302" cy="195851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0C73A62B-183B-22A2-0B9F-552BB0D1F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4700" y="1264512"/>
            <a:ext cx="4084674" cy="225571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1E02CD61-2389-4474-EB01-2E5D93C4D5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4700" y="3699614"/>
            <a:ext cx="4092295" cy="2149026"/>
          </a:xfrm>
          <a:prstGeom prst="rect">
            <a:avLst/>
          </a:prstGeom>
        </p:spPr>
      </p:pic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FB1F1930-61F3-4FE8-815A-AFEDC2BA6890}"/>
              </a:ext>
            </a:extLst>
          </p:cNvPr>
          <p:cNvCxnSpPr/>
          <p:nvPr/>
        </p:nvCxnSpPr>
        <p:spPr>
          <a:xfrm flipV="1">
            <a:off x="1889851" y="2628900"/>
            <a:ext cx="1424849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D20BC308-1581-D129-0CB5-32D52CFB44CC}"/>
              </a:ext>
            </a:extLst>
          </p:cNvPr>
          <p:cNvCxnSpPr/>
          <p:nvPr/>
        </p:nvCxnSpPr>
        <p:spPr>
          <a:xfrm>
            <a:off x="2057400" y="3158386"/>
            <a:ext cx="1257300" cy="10111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A4CFCECA-F827-962F-8FF3-E38B75F62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0" y="1009360"/>
            <a:ext cx="6248400" cy="1078461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UPDATE verkoopdocumenten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SET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vdt.vrs_nr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=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p_vrs_nr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,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vdt.reden_niet_gekoppeld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'handmatig gekoppeld'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,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vdt.koppelstatus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= 'HG'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WHERE  vdt.id =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p_vdt_id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18" name="Tijdelijke aanduiding voor inhoud 4">
            <a:extLst>
              <a:ext uri="{FF2B5EF4-FFF2-40B4-BE49-F238E27FC236}">
                <a16:creationId xmlns:a16="http://schemas.microsoft.com/office/drawing/2014/main" id="{9F344BB6-A602-1111-E3CC-33D93DA54EC9}"/>
              </a:ext>
            </a:extLst>
          </p:cNvPr>
          <p:cNvSpPr txBox="1">
            <a:spLocks/>
          </p:cNvSpPr>
          <p:nvPr/>
        </p:nvSpPr>
        <p:spPr>
          <a:xfrm>
            <a:off x="5943600" y="3418543"/>
            <a:ext cx="6248400" cy="124697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UPDATE verkoopdocumenten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SET 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vdt.vrs_nr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=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endParaRPr lang="nl-NL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,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vdt.reden_niet_gekoppeld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'handmatig ontkoppeld'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,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vdt.koppelstatus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= 'HTK'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WHERE  vdt.id = </a:t>
            </a:r>
            <a:r>
              <a:rPr lang="nl-NL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p_vdt_id</a:t>
            </a:r>
            <a:r>
              <a:rPr lang="nl-NL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9100530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C481C-EED4-2DC7-CB56-A589A60EF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1C5F51F-F414-450F-A677-8B97445C3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000"/>
          </a:xfrm>
        </p:spPr>
        <p:txBody>
          <a:bodyPr>
            <a:normAutofit/>
          </a:bodyPr>
          <a:lstStyle/>
          <a:p>
            <a:r>
              <a:rPr lang="nl-NL" dirty="0"/>
              <a:t>Koppelen/ontkoppelen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BE810705-9DA3-5958-5465-86D83EA0D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FC7740D3-2D52-FFA4-028B-49652AC1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4ED348BC-F418-AB76-92E8-59108942F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16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22A8BF09-2D60-B23F-A6D5-B43174BC67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2E4B6AC-E280-648C-F915-6668B3029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145265"/>
            <a:ext cx="8588484" cy="4267570"/>
          </a:xfrm>
          <a:prstGeom prst="rect">
            <a:avLst/>
          </a:prstGeom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5A891009-DA19-2136-E874-E5F0C2C75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8404" y="539496"/>
            <a:ext cx="10252492" cy="5797931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koppelen(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vdt_id,betaalstaat,status,externkenteken</a:t>
            </a:r>
            <a:endParaRPr lang="nl-NL" sz="5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,vlaggenstaat,verkoopdatum,aanlanddatum,aanlandhaven)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var proces;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(status == "HTK" || status == "ATK" || status == "OAK")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proces = "KOPPELEN";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}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proces = "ONTKOPPELEN";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var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visreisid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= $v('P300_VISREISNR</a:t>
            </a:r>
            <a:r>
              <a:rPr lang="nl-NL" sz="6000" dirty="0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apex.server.process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(proces,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{ x01: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vdt_id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x02: betaalstaat,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x03: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externkenteken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x04: vlaggenstaat,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x05: verkoopdatum,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x06: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visreisid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x07: aanlanddatum,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x08: aanlandhaven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},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{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success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pData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refreshCurrent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("koopjes");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refreshCurrent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("vangsten");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</a:t>
            </a:r>
            <a:r>
              <a:rPr lang="nl-NL" sz="5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refreshCurrent</a:t>
            </a: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("terugkeer");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}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5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667395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C481C-EED4-2DC7-CB56-A589A60EF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1C5F51F-F414-450F-A677-8B97445C3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000"/>
          </a:xfrm>
        </p:spPr>
        <p:txBody>
          <a:bodyPr>
            <a:normAutofit/>
          </a:bodyPr>
          <a:lstStyle/>
          <a:p>
            <a:r>
              <a:rPr lang="nl-NL" dirty="0"/>
              <a:t>Koppelen/ontkoppelen</a:t>
            </a:r>
          </a:p>
        </p:txBody>
      </p:sp>
      <p:sp>
        <p:nvSpPr>
          <p:cNvPr id="19" name="Tijdelijke aanduiding voor datum 2">
            <a:extLst>
              <a:ext uri="{FF2B5EF4-FFF2-40B4-BE49-F238E27FC236}">
                <a16:creationId xmlns:a16="http://schemas.microsoft.com/office/drawing/2014/main" id="{BE810705-9DA3-5958-5465-86D83EA0D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>
            <a:extLst>
              <a:ext uri="{FF2B5EF4-FFF2-40B4-BE49-F238E27FC236}">
                <a16:creationId xmlns:a16="http://schemas.microsoft.com/office/drawing/2014/main" id="{FC7740D3-2D52-FFA4-028B-49652AC1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>
            <a:extLst>
              <a:ext uri="{FF2B5EF4-FFF2-40B4-BE49-F238E27FC236}">
                <a16:creationId xmlns:a16="http://schemas.microsoft.com/office/drawing/2014/main" id="{4ED348BC-F418-AB76-92E8-59108942F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>
                <a:latin typeface="Arial" panose="020B0604020202020204" pitchFamily="34" charset="0"/>
              </a:rPr>
              <a:pPr eaLnBrk="1" hangingPunct="1"/>
              <a:t>17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22A8BF09-2D60-B23F-A6D5-B43174BC67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F8D3BC7-7C5B-ADCE-B5AC-EDB28B173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254987"/>
            <a:ext cx="8154107" cy="405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9563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datum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21-3-2024</a:t>
            </a:r>
          </a:p>
        </p:txBody>
      </p:sp>
      <p:sp>
        <p:nvSpPr>
          <p:cNvPr id="20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Koppelen</a:t>
            </a:r>
            <a:r>
              <a:rPr lang="en-US" dirty="0"/>
              <a:t> </a:t>
            </a:r>
            <a:r>
              <a:rPr lang="en-US" dirty="0" err="1"/>
              <a:t>verkoopdocumenten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visreizen</a:t>
            </a:r>
            <a:endParaRPr lang="nl-NL" dirty="0"/>
          </a:p>
        </p:txBody>
      </p:sp>
      <p:sp>
        <p:nvSpPr>
          <p:cNvPr id="21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/>
            <a:fld id="{40EF50FA-CA6E-46A4-83B8-A8CD581A445F}" type="slidenum">
              <a:rPr lang="nl-NL" sz="1400" smtClean="0">
                <a:latin typeface="Arial" panose="020B0604020202020204" pitchFamily="34" charset="0"/>
              </a:rPr>
              <a:pPr eaLnBrk="1" hangingPunct="1"/>
              <a:t>18</a:t>
            </a:fld>
            <a:endParaRPr lang="nl-NL" sz="1400" dirty="0">
              <a:latin typeface="Arial" panose="020B0604020202020204" pitchFamily="34" charset="0"/>
            </a:endParaRPr>
          </a:p>
        </p:txBody>
      </p:sp>
      <p:pic>
        <p:nvPicPr>
          <p:cNvPr id="23" name="Afbeelding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448" y="180562"/>
            <a:ext cx="1995240" cy="521803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DAEF0EFE-E895-4C18-8EDA-9E2E2030D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Vragen?</a:t>
            </a:r>
          </a:p>
        </p:txBody>
      </p:sp>
      <p:pic>
        <p:nvPicPr>
          <p:cNvPr id="4" name="Afbeelding 3" descr="Afbeelding met kunst, vis&#10;&#10;Automatisch gegenereerde beschrijving">
            <a:extLst>
              <a:ext uri="{FF2B5EF4-FFF2-40B4-BE49-F238E27FC236}">
                <a16:creationId xmlns:a16="http://schemas.microsoft.com/office/drawing/2014/main" id="{2F570E7E-1C36-987F-C95D-CB1C9DCAB0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055" y="1186757"/>
            <a:ext cx="5069188" cy="506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93130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18145</TotalTime>
  <Words>3288</Words>
  <Application>Microsoft Office PowerPoint</Application>
  <PresentationFormat>Breedbeeld</PresentationFormat>
  <Paragraphs>508</Paragraphs>
  <Slides>18</Slides>
  <Notes>17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Courier New</vt:lpstr>
      <vt:lpstr>Oracle Sans</vt:lpstr>
      <vt:lpstr>Symbol</vt:lpstr>
      <vt:lpstr>Times New Roman</vt:lpstr>
      <vt:lpstr>Kantoorthema</vt:lpstr>
      <vt:lpstr>PowerPoint-presentatie</vt:lpstr>
      <vt:lpstr>Over mij</vt:lpstr>
      <vt:lpstr>Inhoud</vt:lpstr>
      <vt:lpstr>Visreis</vt:lpstr>
      <vt:lpstr>Koopjes</vt:lpstr>
      <vt:lpstr>Koopjes</vt:lpstr>
      <vt:lpstr>Koopjes - groeperen</vt:lpstr>
      <vt:lpstr>Koopjes - groeperen</vt:lpstr>
      <vt:lpstr>Koopjes - totaal</vt:lpstr>
      <vt:lpstr>Uit- en inklappen</vt:lpstr>
      <vt:lpstr>Koopjes – selecteren rij</vt:lpstr>
      <vt:lpstr>Koopjes – selecteren rij</vt:lpstr>
      <vt:lpstr>Verkochte vangsten</vt:lpstr>
      <vt:lpstr>Definitieve vangsten/Vangsten uit terugkeer</vt:lpstr>
      <vt:lpstr>Koppelen/ontkoppelen</vt:lpstr>
      <vt:lpstr>Koppelen/ontkoppelen</vt:lpstr>
      <vt:lpstr>Koppelen/ontkoppelen</vt:lpstr>
      <vt:lpstr>Vragen?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Andre van der Put</dc:creator>
  <cp:lastModifiedBy>Andre van der Put</cp:lastModifiedBy>
  <cp:revision>49</cp:revision>
  <dcterms:created xsi:type="dcterms:W3CDTF">2016-01-28T11:02:17Z</dcterms:created>
  <dcterms:modified xsi:type="dcterms:W3CDTF">2024-03-19T15:22:42Z</dcterms:modified>
</cp:coreProperties>
</file>