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3" r:id="rId3"/>
    <p:sldId id="265" r:id="rId4"/>
    <p:sldId id="378" r:id="rId5"/>
    <p:sldId id="379" r:id="rId6"/>
    <p:sldId id="380" r:id="rId7"/>
    <p:sldId id="381" r:id="rId8"/>
    <p:sldId id="382" r:id="rId9"/>
    <p:sldId id="383" r:id="rId10"/>
    <p:sldId id="384" r:id="rId11"/>
    <p:sldId id="385" r:id="rId12"/>
    <p:sldId id="386" r:id="rId13"/>
    <p:sldId id="387" r:id="rId14"/>
    <p:sldId id="388" r:id="rId15"/>
    <p:sldId id="391" r:id="rId16"/>
    <p:sldId id="278" r:id="rId17"/>
    <p:sldId id="390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858DD8-565E-4BC8-AA3B-C9249D3FB259}" v="964" dt="2025-03-20T11:13:57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73072" autoAdjust="0"/>
  </p:normalViewPr>
  <p:slideViewPr>
    <p:cSldViewPr snapToGrid="0">
      <p:cViewPr varScale="1">
        <p:scale>
          <a:sx n="60" d="100"/>
          <a:sy n="60" d="100"/>
        </p:scale>
        <p:origin x="1536" y="34"/>
      </p:cViewPr>
      <p:guideLst/>
    </p:cSldViewPr>
  </p:slideViewPr>
  <p:outlineViewPr>
    <p:cViewPr>
      <p:scale>
        <a:sx n="33" d="100"/>
        <a:sy n="33" d="100"/>
      </p:scale>
      <p:origin x="0" y="-1475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66"/>
    </p:cViewPr>
  </p:sorterViewPr>
  <p:notesViewPr>
    <p:cSldViewPr snapToGrid="0">
      <p:cViewPr varScale="1">
        <p:scale>
          <a:sx n="63" d="100"/>
          <a:sy n="63" d="100"/>
        </p:scale>
        <p:origin x="320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 van der Put" userId="81da23f61e521915" providerId="LiveId" clId="{DF858DD8-565E-4BC8-AA3B-C9249D3FB259}"/>
    <pc:docChg chg="undo redo custSel addSld delSld modSld sldOrd">
      <pc:chgData name="Andre van der Put" userId="81da23f61e521915" providerId="LiveId" clId="{DF858DD8-565E-4BC8-AA3B-C9249D3FB259}" dt="2025-03-20T11:13:57.859" v="2152" actId="20577"/>
      <pc:docMkLst>
        <pc:docMk/>
      </pc:docMkLst>
      <pc:sldChg chg="modSp mod">
        <pc:chgData name="Andre van der Put" userId="81da23f61e521915" providerId="LiveId" clId="{DF858DD8-565E-4BC8-AA3B-C9249D3FB259}" dt="2025-02-18T14:49:23.850" v="5" actId="20577"/>
        <pc:sldMkLst>
          <pc:docMk/>
          <pc:sldMk cId="3952953366" sldId="256"/>
        </pc:sldMkLst>
        <pc:spChg chg="mod">
          <ac:chgData name="Andre van der Put" userId="81da23f61e521915" providerId="LiveId" clId="{DF858DD8-565E-4BC8-AA3B-C9249D3FB259}" dt="2025-02-18T14:49:10.316" v="0"/>
          <ac:spMkLst>
            <pc:docMk/>
            <pc:sldMk cId="3952953366" sldId="256"/>
            <ac:spMk id="3" creationId="{00000000-0000-0000-0000-000000000000}"/>
          </ac:spMkLst>
        </pc:spChg>
        <pc:spChg chg="mod">
          <ac:chgData name="Andre van der Put" userId="81da23f61e521915" providerId="LiveId" clId="{DF858DD8-565E-4BC8-AA3B-C9249D3FB259}" dt="2025-02-18T14:49:23.850" v="5" actId="20577"/>
          <ac:spMkLst>
            <pc:docMk/>
            <pc:sldMk cId="3952953366" sldId="256"/>
            <ac:spMk id="4" creationId="{1757F8FB-2F60-429F-9D0C-2BA89AFB405B}"/>
          </ac:spMkLst>
        </pc:spChg>
      </pc:sldChg>
      <pc:sldChg chg="addSp modSp mod modAnim">
        <pc:chgData name="Andre van der Put" userId="81da23f61e521915" providerId="LiveId" clId="{DF858DD8-565E-4BC8-AA3B-C9249D3FB259}" dt="2025-02-18T15:08:00.461" v="41"/>
        <pc:sldMkLst>
          <pc:docMk/>
          <pc:sldMk cId="3801430163" sldId="263"/>
        </pc:sldMkLst>
        <pc:spChg chg="mod">
          <ac:chgData name="Andre van der Put" userId="81da23f61e521915" providerId="LiveId" clId="{DF858DD8-565E-4BC8-AA3B-C9249D3FB259}" dt="2025-02-18T14:52:55.822" v="18" actId="20577"/>
          <ac:spMkLst>
            <pc:docMk/>
            <pc:sldMk cId="3801430163" sldId="263"/>
            <ac:spMk id="19" creationId="{00000000-0000-0000-0000-000000000000}"/>
          </ac:spMkLst>
        </pc:spChg>
        <pc:spChg chg="mod">
          <ac:chgData name="Andre van der Put" userId="81da23f61e521915" providerId="LiveId" clId="{DF858DD8-565E-4BC8-AA3B-C9249D3FB259}" dt="2025-02-18T14:52:46.435" v="13"/>
          <ac:spMkLst>
            <pc:docMk/>
            <pc:sldMk cId="3801430163" sldId="263"/>
            <ac:spMk id="20" creationId="{00000000-0000-0000-0000-000000000000}"/>
          </ac:spMkLst>
        </pc:spChg>
        <pc:picChg chg="add mod">
          <ac:chgData name="Andre van der Put" userId="81da23f61e521915" providerId="LiveId" clId="{DF858DD8-565E-4BC8-AA3B-C9249D3FB259}" dt="2025-02-18T15:07:45.854" v="40" actId="14100"/>
          <ac:picMkLst>
            <pc:docMk/>
            <pc:sldMk cId="3801430163" sldId="263"/>
            <ac:picMk id="5" creationId="{1F50B182-9FA8-4B09-FFB1-BE3459BD6539}"/>
          </ac:picMkLst>
        </pc:picChg>
      </pc:sldChg>
      <pc:sldChg chg="modSp mod">
        <pc:chgData name="Andre van der Put" userId="81da23f61e521915" providerId="LiveId" clId="{DF858DD8-565E-4BC8-AA3B-C9249D3FB259}" dt="2025-02-20T16:04:41.417" v="732" actId="20577"/>
        <pc:sldMkLst>
          <pc:docMk/>
          <pc:sldMk cId="2634810655" sldId="265"/>
        </pc:sldMkLst>
        <pc:spChg chg="mod">
          <ac:chgData name="Andre van der Put" userId="81da23f61e521915" providerId="LiveId" clId="{DF858DD8-565E-4BC8-AA3B-C9249D3FB259}" dt="2025-02-20T16:04:41.417" v="732" actId="20577"/>
          <ac:spMkLst>
            <pc:docMk/>
            <pc:sldMk cId="2634810655" sldId="265"/>
            <ac:spMk id="2" creationId="{2DC4899F-E9F5-4CCA-8BDF-74C3E8EFD91C}"/>
          </ac:spMkLst>
        </pc:spChg>
        <pc:spChg chg="mod">
          <ac:chgData name="Andre van der Put" userId="81da23f61e521915" providerId="LiveId" clId="{DF858DD8-565E-4BC8-AA3B-C9249D3FB259}" dt="2025-02-18T14:53:37.995" v="26" actId="20577"/>
          <ac:spMkLst>
            <pc:docMk/>
            <pc:sldMk cId="2634810655" sldId="265"/>
            <ac:spMk id="19" creationId="{00000000-0000-0000-0000-000000000000}"/>
          </ac:spMkLst>
        </pc:spChg>
        <pc:spChg chg="mod">
          <ac:chgData name="Andre van der Put" userId="81da23f61e521915" providerId="LiveId" clId="{DF858DD8-565E-4BC8-AA3B-C9249D3FB259}" dt="2025-02-18T14:53:26.474" v="20"/>
          <ac:spMkLst>
            <pc:docMk/>
            <pc:sldMk cId="2634810655" sldId="265"/>
            <ac:spMk id="20" creationId="{00000000-0000-0000-0000-000000000000}"/>
          </ac:spMkLst>
        </pc:spChg>
      </pc:sldChg>
      <pc:sldChg chg="addSp delSp modSp mod">
        <pc:chgData name="Andre van der Put" userId="81da23f61e521915" providerId="LiveId" clId="{DF858DD8-565E-4BC8-AA3B-C9249D3FB259}" dt="2025-03-06T10:26:03.721" v="1795" actId="1038"/>
        <pc:sldMkLst>
          <pc:docMk/>
          <pc:sldMk cId="2408931309" sldId="278"/>
        </pc:sldMkLst>
        <pc:spChg chg="mod">
          <ac:chgData name="Andre van der Put" userId="81da23f61e521915" providerId="LiveId" clId="{DF858DD8-565E-4BC8-AA3B-C9249D3FB259}" dt="2025-02-18T14:54:02.875" v="28"/>
          <ac:spMkLst>
            <pc:docMk/>
            <pc:sldMk cId="2408931309" sldId="278"/>
            <ac:spMk id="2" creationId="{9BA3A882-A41A-FDFD-F833-D7BE91B75E04}"/>
          </ac:spMkLst>
        </pc:spChg>
        <pc:spChg chg="mod">
          <ac:chgData name="Andre van der Put" userId="81da23f61e521915" providerId="LiveId" clId="{DF858DD8-565E-4BC8-AA3B-C9249D3FB259}" dt="2025-02-18T14:54:13.886" v="33" actId="20577"/>
          <ac:spMkLst>
            <pc:docMk/>
            <pc:sldMk cId="2408931309" sldId="278"/>
            <ac:spMk id="19" creationId="{00000000-0000-0000-0000-000000000000}"/>
          </ac:spMkLst>
        </pc:spChg>
        <pc:picChg chg="add mod">
          <ac:chgData name="Andre van der Put" userId="81da23f61e521915" providerId="LiveId" clId="{DF858DD8-565E-4BC8-AA3B-C9249D3FB259}" dt="2025-03-06T10:26:03.721" v="1795" actId="1038"/>
          <ac:picMkLst>
            <pc:docMk/>
            <pc:sldMk cId="2408931309" sldId="278"/>
            <ac:picMk id="5" creationId="{9D9F1F73-7768-DB5D-81FF-3339FB41BD8E}"/>
          </ac:picMkLst>
        </pc:picChg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1621424999" sldId="323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194495220" sldId="329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2890147418" sldId="330"/>
        </pc:sldMkLst>
      </pc:sldChg>
      <pc:sldChg chg="delSp modSp del mod">
        <pc:chgData name="Andre van der Put" userId="81da23f61e521915" providerId="LiveId" clId="{DF858DD8-565E-4BC8-AA3B-C9249D3FB259}" dt="2025-02-18T14:53:15.875" v="19" actId="47"/>
        <pc:sldMkLst>
          <pc:docMk/>
          <pc:sldMk cId="673394390" sldId="335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4028946875" sldId="338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634261459" sldId="339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4175220177" sldId="340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482836437" sldId="341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3534792092" sldId="342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173356785" sldId="343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911209065" sldId="344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457417190" sldId="345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3178953882" sldId="346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2673093513" sldId="347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966144849" sldId="348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3416757393" sldId="349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807656284" sldId="350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3614184237" sldId="351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3430396667" sldId="352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1213884552" sldId="353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1463715510" sldId="354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3758053055" sldId="355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2856047482" sldId="356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2344211033" sldId="357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2780637066" sldId="358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3572831827" sldId="359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2616483630" sldId="360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844740964" sldId="361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4023062988" sldId="362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2523648152" sldId="363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2166673112" sldId="364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622246157" sldId="365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458616165" sldId="366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816085640" sldId="367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381283250" sldId="368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3251391955" sldId="369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1097163803" sldId="370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3679026921" sldId="371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4171987661" sldId="372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472688064" sldId="373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11819404" sldId="374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2601512186" sldId="375"/>
        </pc:sldMkLst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1238113046" sldId="376"/>
        </pc:sldMkLst>
      </pc:sldChg>
      <pc:sldChg chg="addSp delSp del mod">
        <pc:chgData name="Andre van der Put" userId="81da23f61e521915" providerId="LiveId" clId="{DF858DD8-565E-4BC8-AA3B-C9249D3FB259}" dt="2025-03-06T10:26:14.806" v="1796" actId="2696"/>
        <pc:sldMkLst>
          <pc:docMk/>
          <pc:sldMk cId="605703660" sldId="377"/>
        </pc:sldMkLst>
      </pc:sldChg>
      <pc:sldChg chg="addSp modSp add mod">
        <pc:chgData name="Andre van der Put" userId="81da23f61e521915" providerId="LiveId" clId="{DF858DD8-565E-4BC8-AA3B-C9249D3FB259}" dt="2025-02-20T15:29:36.790" v="463" actId="5793"/>
        <pc:sldMkLst>
          <pc:docMk/>
          <pc:sldMk cId="1083684590" sldId="378"/>
        </pc:sldMkLst>
        <pc:spChg chg="mod ord">
          <ac:chgData name="Andre van der Put" userId="81da23f61e521915" providerId="LiveId" clId="{DF858DD8-565E-4BC8-AA3B-C9249D3FB259}" dt="2025-02-20T15:29:36.790" v="463" actId="5793"/>
          <ac:spMkLst>
            <pc:docMk/>
            <pc:sldMk cId="1083684590" sldId="378"/>
            <ac:spMk id="2" creationId="{B193E9CD-0121-6324-863C-DF3E62C6278D}"/>
          </ac:spMkLst>
        </pc:spChg>
        <pc:spChg chg="mod">
          <ac:chgData name="Andre van der Put" userId="81da23f61e521915" providerId="LiveId" clId="{DF858DD8-565E-4BC8-AA3B-C9249D3FB259}" dt="2025-02-20T14:40:25.115" v="93" actId="20577"/>
          <ac:spMkLst>
            <pc:docMk/>
            <pc:sldMk cId="1083684590" sldId="378"/>
            <ac:spMk id="3" creationId="{C0C173B9-4963-7173-4DEC-482161A862F5}"/>
          </ac:spMkLst>
        </pc:spChg>
        <pc:picChg chg="add mod">
          <ac:chgData name="Andre van der Put" userId="81da23f61e521915" providerId="LiveId" clId="{DF858DD8-565E-4BC8-AA3B-C9249D3FB259}" dt="2025-02-20T15:02:28.784" v="114" actId="1076"/>
          <ac:picMkLst>
            <pc:docMk/>
            <pc:sldMk cId="1083684590" sldId="378"/>
            <ac:picMk id="5" creationId="{251D9193-20B3-A35E-6F6F-F5FA149F292D}"/>
          </ac:picMkLst>
        </pc:picChg>
      </pc:sldChg>
      <pc:sldChg chg="del">
        <pc:chgData name="Andre van der Put" userId="81da23f61e521915" providerId="LiveId" clId="{DF858DD8-565E-4BC8-AA3B-C9249D3FB259}" dt="2025-02-18T14:53:45.161" v="27" actId="47"/>
        <pc:sldMkLst>
          <pc:docMk/>
          <pc:sldMk cId="3654827111" sldId="378"/>
        </pc:sldMkLst>
      </pc:sldChg>
      <pc:sldChg chg="addSp delSp modSp add mod">
        <pc:chgData name="Andre van der Put" userId="81da23f61e521915" providerId="LiveId" clId="{DF858DD8-565E-4BC8-AA3B-C9249D3FB259}" dt="2025-02-20T15:29:32.693" v="462" actId="5793"/>
        <pc:sldMkLst>
          <pc:docMk/>
          <pc:sldMk cId="2924938704" sldId="379"/>
        </pc:sldMkLst>
        <pc:spChg chg="mod">
          <ac:chgData name="Andre van der Put" userId="81da23f61e521915" providerId="LiveId" clId="{DF858DD8-565E-4BC8-AA3B-C9249D3FB259}" dt="2025-02-20T15:29:32.693" v="462" actId="5793"/>
          <ac:spMkLst>
            <pc:docMk/>
            <pc:sldMk cId="2924938704" sldId="379"/>
            <ac:spMk id="2" creationId="{8D2BD016-725B-E087-711E-30449E887E60}"/>
          </ac:spMkLst>
        </pc:spChg>
        <pc:picChg chg="add mod">
          <ac:chgData name="Andre van der Put" userId="81da23f61e521915" providerId="LiveId" clId="{DF858DD8-565E-4BC8-AA3B-C9249D3FB259}" dt="2025-02-20T15:22:12.568" v="126" actId="1076"/>
          <ac:picMkLst>
            <pc:docMk/>
            <pc:sldMk cId="2924938704" sldId="379"/>
            <ac:picMk id="6" creationId="{42A170F9-8AD2-E02B-28C7-1FD6612B680A}"/>
          </ac:picMkLst>
        </pc:picChg>
      </pc:sldChg>
      <pc:sldChg chg="delSp modSp add mod modAnim">
        <pc:chgData name="Andre van der Put" userId="81da23f61e521915" providerId="LiveId" clId="{DF858DD8-565E-4BC8-AA3B-C9249D3FB259}" dt="2025-03-06T10:15:58.506" v="1736" actId="20577"/>
        <pc:sldMkLst>
          <pc:docMk/>
          <pc:sldMk cId="4063668599" sldId="380"/>
        </pc:sldMkLst>
        <pc:spChg chg="mod">
          <ac:chgData name="Andre van der Put" userId="81da23f61e521915" providerId="LiveId" clId="{DF858DD8-565E-4BC8-AA3B-C9249D3FB259}" dt="2025-03-06T10:15:12.971" v="1730" actId="5793"/>
          <ac:spMkLst>
            <pc:docMk/>
            <pc:sldMk cId="4063668599" sldId="380"/>
            <ac:spMk id="2" creationId="{A9E418A0-2106-B13A-4D92-0604D2ABF0E0}"/>
          </ac:spMkLst>
        </pc:spChg>
        <pc:spChg chg="mod">
          <ac:chgData name="Andre van der Put" userId="81da23f61e521915" providerId="LiveId" clId="{DF858DD8-565E-4BC8-AA3B-C9249D3FB259}" dt="2025-02-20T15:22:43.522" v="141" actId="20577"/>
          <ac:spMkLst>
            <pc:docMk/>
            <pc:sldMk cId="4063668599" sldId="380"/>
            <ac:spMk id="3" creationId="{693AA7EF-08E8-C2C7-DCF6-9E3E7C631847}"/>
          </ac:spMkLst>
        </pc:spChg>
      </pc:sldChg>
      <pc:sldChg chg="addSp modSp add mod modAnim">
        <pc:chgData name="Andre van der Put" userId="81da23f61e521915" providerId="LiveId" clId="{DF858DD8-565E-4BC8-AA3B-C9249D3FB259}" dt="2025-02-20T15:29:26.119" v="461"/>
        <pc:sldMkLst>
          <pc:docMk/>
          <pc:sldMk cId="3291127750" sldId="381"/>
        </pc:sldMkLst>
        <pc:spChg chg="mod ord">
          <ac:chgData name="Andre van der Put" userId="81da23f61e521915" providerId="LiveId" clId="{DF858DD8-565E-4BC8-AA3B-C9249D3FB259}" dt="2025-02-20T15:29:08.254" v="460" actId="5793"/>
          <ac:spMkLst>
            <pc:docMk/>
            <pc:sldMk cId="3291127750" sldId="381"/>
            <ac:spMk id="2" creationId="{F71351FA-8CBB-5FD3-38EA-7E2A840042FA}"/>
          </ac:spMkLst>
        </pc:spChg>
        <pc:picChg chg="add mod">
          <ac:chgData name="Andre van der Put" userId="81da23f61e521915" providerId="LiveId" clId="{DF858DD8-565E-4BC8-AA3B-C9249D3FB259}" dt="2025-02-20T15:28:38.235" v="455" actId="1076"/>
          <ac:picMkLst>
            <pc:docMk/>
            <pc:sldMk cId="3291127750" sldId="381"/>
            <ac:picMk id="5" creationId="{179635A3-CF33-6D82-5E25-A2AB9DC52279}"/>
          </ac:picMkLst>
        </pc:picChg>
      </pc:sldChg>
      <pc:sldChg chg="modSp add mod ord modAnim">
        <pc:chgData name="Andre van der Put" userId="81da23f61e521915" providerId="LiveId" clId="{DF858DD8-565E-4BC8-AA3B-C9249D3FB259}" dt="2025-03-19T15:18:33.745" v="2150"/>
        <pc:sldMkLst>
          <pc:docMk/>
          <pc:sldMk cId="1876959763" sldId="382"/>
        </pc:sldMkLst>
        <pc:spChg chg="mod ord">
          <ac:chgData name="Andre van der Put" userId="81da23f61e521915" providerId="LiveId" clId="{DF858DD8-565E-4BC8-AA3B-C9249D3FB259}" dt="2025-03-19T15:18:33.745" v="2150"/>
          <ac:spMkLst>
            <pc:docMk/>
            <pc:sldMk cId="1876959763" sldId="382"/>
            <ac:spMk id="2" creationId="{678A1D6A-743D-DFAD-4E22-6FACAD5EDED2}"/>
          </ac:spMkLst>
        </pc:spChg>
        <pc:spChg chg="mod ord">
          <ac:chgData name="Andre van der Put" userId="81da23f61e521915" providerId="LiveId" clId="{DF858DD8-565E-4BC8-AA3B-C9249D3FB259}" dt="2025-02-20T15:56:08.655" v="484" actId="166"/>
          <ac:spMkLst>
            <pc:docMk/>
            <pc:sldMk cId="1876959763" sldId="382"/>
            <ac:spMk id="3" creationId="{FAD78819-263F-ABD1-0045-49A5EBD0E15A}"/>
          </ac:spMkLst>
        </pc:spChg>
        <pc:picChg chg="mod">
          <ac:chgData name="Andre van der Put" userId="81da23f61e521915" providerId="LiveId" clId="{DF858DD8-565E-4BC8-AA3B-C9249D3FB259}" dt="2025-02-20T15:58:18.889" v="675" actId="1038"/>
          <ac:picMkLst>
            <pc:docMk/>
            <pc:sldMk cId="1876959763" sldId="382"/>
            <ac:picMk id="6" creationId="{4A4FACCA-655C-5484-9C45-032CFCF7358B}"/>
          </ac:picMkLst>
        </pc:picChg>
      </pc:sldChg>
      <pc:sldChg chg="addSp delSp modSp add mod modAnim">
        <pc:chgData name="Andre van der Put" userId="81da23f61e521915" providerId="LiveId" clId="{DF858DD8-565E-4BC8-AA3B-C9249D3FB259}" dt="2025-02-20T16:19:11.954" v="899" actId="6549"/>
        <pc:sldMkLst>
          <pc:docMk/>
          <pc:sldMk cId="880393409" sldId="383"/>
        </pc:sldMkLst>
        <pc:spChg chg="mod">
          <ac:chgData name="Andre van der Put" userId="81da23f61e521915" providerId="LiveId" clId="{DF858DD8-565E-4BC8-AA3B-C9249D3FB259}" dt="2025-02-20T16:16:26.109" v="892" actId="207"/>
          <ac:spMkLst>
            <pc:docMk/>
            <pc:sldMk cId="880393409" sldId="383"/>
            <ac:spMk id="2" creationId="{8D31E35C-F82C-0E05-B6BF-2888E113B0E8}"/>
          </ac:spMkLst>
        </pc:spChg>
        <pc:spChg chg="mod">
          <ac:chgData name="Andre van der Put" userId="81da23f61e521915" providerId="LiveId" clId="{DF858DD8-565E-4BC8-AA3B-C9249D3FB259}" dt="2025-02-20T16:04:30.396" v="717" actId="20577"/>
          <ac:spMkLst>
            <pc:docMk/>
            <pc:sldMk cId="880393409" sldId="383"/>
            <ac:spMk id="3" creationId="{398AB23D-F03D-22EC-4A16-F0F7BE33DAB1}"/>
          </ac:spMkLst>
        </pc:spChg>
        <pc:spChg chg="add mod">
          <ac:chgData name="Andre van der Put" userId="81da23f61e521915" providerId="LiveId" clId="{DF858DD8-565E-4BC8-AA3B-C9249D3FB259}" dt="2025-02-20T16:19:11.954" v="899" actId="6549"/>
          <ac:spMkLst>
            <pc:docMk/>
            <pc:sldMk cId="880393409" sldId="383"/>
            <ac:spMk id="4" creationId="{7B5DDAA6-6A86-C95D-0351-652D1D654939}"/>
          </ac:spMkLst>
        </pc:spChg>
      </pc:sldChg>
      <pc:sldChg chg="delSp modSp add mod delAnim modAnim">
        <pc:chgData name="Andre van der Put" userId="81da23f61e521915" providerId="LiveId" clId="{DF858DD8-565E-4BC8-AA3B-C9249D3FB259}" dt="2025-02-23T15:36:32.622" v="1141" actId="12"/>
        <pc:sldMkLst>
          <pc:docMk/>
          <pc:sldMk cId="282063547" sldId="384"/>
        </pc:sldMkLst>
        <pc:spChg chg="mod">
          <ac:chgData name="Andre van der Put" userId="81da23f61e521915" providerId="LiveId" clId="{DF858DD8-565E-4BC8-AA3B-C9249D3FB259}" dt="2025-02-23T15:36:32.622" v="1141" actId="12"/>
          <ac:spMkLst>
            <pc:docMk/>
            <pc:sldMk cId="282063547" sldId="384"/>
            <ac:spMk id="2" creationId="{29B4C505-4501-C5FD-4251-984EA0E06843}"/>
          </ac:spMkLst>
        </pc:spChg>
      </pc:sldChg>
      <pc:sldChg chg="addSp delSp modSp add mod modAnim">
        <pc:chgData name="Andre van der Put" userId="81da23f61e521915" providerId="LiveId" clId="{DF858DD8-565E-4BC8-AA3B-C9249D3FB259}" dt="2025-02-23T14:21:52.090" v="972" actId="1076"/>
        <pc:sldMkLst>
          <pc:docMk/>
          <pc:sldMk cId="2115827019" sldId="385"/>
        </pc:sldMkLst>
        <pc:picChg chg="add mod">
          <ac:chgData name="Andre van der Put" userId="81da23f61e521915" providerId="LiveId" clId="{DF858DD8-565E-4BC8-AA3B-C9249D3FB259}" dt="2025-02-23T14:21:52.090" v="972" actId="1076"/>
          <ac:picMkLst>
            <pc:docMk/>
            <pc:sldMk cId="2115827019" sldId="385"/>
            <ac:picMk id="5" creationId="{974870F8-9D9A-968F-E450-1584FE905B83}"/>
          </ac:picMkLst>
        </pc:picChg>
      </pc:sldChg>
      <pc:sldChg chg="addSp delSp modSp add mod ord modAnim modNotesTx">
        <pc:chgData name="Andre van der Put" userId="81da23f61e521915" providerId="LiveId" clId="{DF858DD8-565E-4BC8-AA3B-C9249D3FB259}" dt="2025-03-06T10:16:58.199" v="1742" actId="114"/>
        <pc:sldMkLst>
          <pc:docMk/>
          <pc:sldMk cId="4000021640" sldId="386"/>
        </pc:sldMkLst>
        <pc:spChg chg="mod ord">
          <ac:chgData name="Andre van der Put" userId="81da23f61e521915" providerId="LiveId" clId="{DF858DD8-565E-4BC8-AA3B-C9249D3FB259}" dt="2025-02-23T15:30:15.393" v="996" actId="166"/>
          <ac:spMkLst>
            <pc:docMk/>
            <pc:sldMk cId="4000021640" sldId="386"/>
            <ac:spMk id="3" creationId="{8E125629-1933-154C-2973-87EAAF6D8046}"/>
          </ac:spMkLst>
        </pc:spChg>
        <pc:spChg chg="add mod">
          <ac:chgData name="Andre van der Put" userId="81da23f61e521915" providerId="LiveId" clId="{DF858DD8-565E-4BC8-AA3B-C9249D3FB259}" dt="2025-02-23T15:31:15.382" v="1030" actId="1076"/>
          <ac:spMkLst>
            <pc:docMk/>
            <pc:sldMk cId="4000021640" sldId="386"/>
            <ac:spMk id="6" creationId="{6F86D6A2-D737-05F7-21A1-71281F025114}"/>
          </ac:spMkLst>
        </pc:spChg>
        <pc:spChg chg="add mod">
          <ac:chgData name="Andre van der Put" userId="81da23f61e521915" providerId="LiveId" clId="{DF858DD8-565E-4BC8-AA3B-C9249D3FB259}" dt="2025-02-23T15:31:41.815" v="1062" actId="1076"/>
          <ac:spMkLst>
            <pc:docMk/>
            <pc:sldMk cId="4000021640" sldId="386"/>
            <ac:spMk id="7" creationId="{C4718586-E8A1-1D92-F33D-FC73508546C4}"/>
          </ac:spMkLst>
        </pc:spChg>
        <pc:spChg chg="add mod">
          <ac:chgData name="Andre van der Put" userId="81da23f61e521915" providerId="LiveId" clId="{DF858DD8-565E-4BC8-AA3B-C9249D3FB259}" dt="2025-02-23T15:32:14.881" v="1083" actId="1076"/>
          <ac:spMkLst>
            <pc:docMk/>
            <pc:sldMk cId="4000021640" sldId="386"/>
            <ac:spMk id="8" creationId="{9CDD64E0-79CC-210F-5525-4CA3D8886A5B}"/>
          </ac:spMkLst>
        </pc:spChg>
        <pc:picChg chg="add mod">
          <ac:chgData name="Andre van der Put" userId="81da23f61e521915" providerId="LiveId" clId="{DF858DD8-565E-4BC8-AA3B-C9249D3FB259}" dt="2025-02-23T15:30:25.900" v="1018" actId="1035"/>
          <ac:picMkLst>
            <pc:docMk/>
            <pc:sldMk cId="4000021640" sldId="386"/>
            <ac:picMk id="5" creationId="{44E5B632-8DEB-637D-68AA-48C34918BED2}"/>
          </ac:picMkLst>
        </pc:picChg>
        <pc:picChg chg="ord">
          <ac:chgData name="Andre van der Put" userId="81da23f61e521915" providerId="LiveId" clId="{DF858DD8-565E-4BC8-AA3B-C9249D3FB259}" dt="2025-02-23T15:30:33.427" v="1019" actId="166"/>
          <ac:picMkLst>
            <pc:docMk/>
            <pc:sldMk cId="4000021640" sldId="386"/>
            <ac:picMk id="23" creationId="{5A26FFA3-6ADB-B023-AE00-9EF00182DEA4}"/>
          </ac:picMkLst>
        </pc:picChg>
      </pc:sldChg>
      <pc:sldChg chg="addSp delSp modSp add mod ord modAnim modNotesTx">
        <pc:chgData name="Andre van der Put" userId="81da23f61e521915" providerId="LiveId" clId="{DF858DD8-565E-4BC8-AA3B-C9249D3FB259}" dt="2025-03-20T11:13:57.859" v="2152" actId="20577"/>
        <pc:sldMkLst>
          <pc:docMk/>
          <pc:sldMk cId="984778798" sldId="387"/>
        </pc:sldMkLst>
        <pc:spChg chg="mod">
          <ac:chgData name="Andre van der Put" userId="81da23f61e521915" providerId="LiveId" clId="{DF858DD8-565E-4BC8-AA3B-C9249D3FB259}" dt="2025-03-20T11:13:57.859" v="2152" actId="20577"/>
          <ac:spMkLst>
            <pc:docMk/>
            <pc:sldMk cId="984778798" sldId="387"/>
            <ac:spMk id="2" creationId="{90153299-D88F-2775-9AE1-F9D8726F192C}"/>
          </ac:spMkLst>
        </pc:spChg>
        <pc:spChg chg="add mod">
          <ac:chgData name="Andre van der Put" userId="81da23f61e521915" providerId="LiveId" clId="{DF858DD8-565E-4BC8-AA3B-C9249D3FB259}" dt="2025-02-24T14:38:26.150" v="1405" actId="20577"/>
          <ac:spMkLst>
            <pc:docMk/>
            <pc:sldMk cId="984778798" sldId="387"/>
            <ac:spMk id="4" creationId="{14D19CCA-9A91-7BE4-10E8-449EFED7D77E}"/>
          </ac:spMkLst>
        </pc:spChg>
        <pc:cxnChg chg="add mod">
          <ac:chgData name="Andre van der Put" userId="81da23f61e521915" providerId="LiveId" clId="{DF858DD8-565E-4BC8-AA3B-C9249D3FB259}" dt="2025-02-24T14:39:28.690" v="1413" actId="692"/>
          <ac:cxnSpMkLst>
            <pc:docMk/>
            <pc:sldMk cId="984778798" sldId="387"/>
            <ac:cxnSpMk id="6" creationId="{9AA6F1CF-2A6C-0A45-12F5-7F07D179BAD4}"/>
          </ac:cxnSpMkLst>
        </pc:cxnChg>
        <pc:cxnChg chg="add mod">
          <ac:chgData name="Andre van der Put" userId="81da23f61e521915" providerId="LiveId" clId="{DF858DD8-565E-4BC8-AA3B-C9249D3FB259}" dt="2025-02-24T14:40:46.123" v="1426" actId="692"/>
          <ac:cxnSpMkLst>
            <pc:docMk/>
            <pc:sldMk cId="984778798" sldId="387"/>
            <ac:cxnSpMk id="12" creationId="{494ADC42-8CCF-C9B2-32AB-41BAACF7D818}"/>
          </ac:cxnSpMkLst>
        </pc:cxnChg>
        <pc:cxnChg chg="add mod">
          <ac:chgData name="Andre van der Put" userId="81da23f61e521915" providerId="LiveId" clId="{DF858DD8-565E-4BC8-AA3B-C9249D3FB259}" dt="2025-02-24T14:40:46.123" v="1426" actId="692"/>
          <ac:cxnSpMkLst>
            <pc:docMk/>
            <pc:sldMk cId="984778798" sldId="387"/>
            <ac:cxnSpMk id="14" creationId="{18A5ED49-D857-54CA-E293-937E1B979EC4}"/>
          </ac:cxnSpMkLst>
        </pc:cxnChg>
        <pc:cxnChg chg="add mod">
          <ac:chgData name="Andre van der Put" userId="81da23f61e521915" providerId="LiveId" clId="{DF858DD8-565E-4BC8-AA3B-C9249D3FB259}" dt="2025-02-24T14:40:46.123" v="1426" actId="692"/>
          <ac:cxnSpMkLst>
            <pc:docMk/>
            <pc:sldMk cId="984778798" sldId="387"/>
            <ac:cxnSpMk id="16" creationId="{3A7293DD-F4E5-5F0F-A059-31759E52B321}"/>
          </ac:cxnSpMkLst>
        </pc:cxnChg>
        <pc:cxnChg chg="add mod">
          <ac:chgData name="Andre van der Put" userId="81da23f61e521915" providerId="LiveId" clId="{DF858DD8-565E-4BC8-AA3B-C9249D3FB259}" dt="2025-02-24T14:40:46.123" v="1426" actId="692"/>
          <ac:cxnSpMkLst>
            <pc:docMk/>
            <pc:sldMk cId="984778798" sldId="387"/>
            <ac:cxnSpMk id="17" creationId="{FF0DD880-E068-3C0B-0F73-3C989C712D96}"/>
          </ac:cxnSpMkLst>
        </pc:cxnChg>
      </pc:sldChg>
      <pc:sldChg chg="delSp modSp add mod delAnim modAnim modNotesTx">
        <pc:chgData name="Andre van der Put" userId="81da23f61e521915" providerId="LiveId" clId="{DF858DD8-565E-4BC8-AA3B-C9249D3FB259}" dt="2025-03-06T10:22:30.976" v="1768" actId="114"/>
        <pc:sldMkLst>
          <pc:docMk/>
          <pc:sldMk cId="523043652" sldId="388"/>
        </pc:sldMkLst>
        <pc:spChg chg="mod">
          <ac:chgData name="Andre van der Put" userId="81da23f61e521915" providerId="LiveId" clId="{DF858DD8-565E-4BC8-AA3B-C9249D3FB259}" dt="2025-02-24T14:49:19.654" v="1704" actId="14100"/>
          <ac:spMkLst>
            <pc:docMk/>
            <pc:sldMk cId="523043652" sldId="388"/>
            <ac:spMk id="2" creationId="{A4C002A7-78C0-7747-9E4C-DACC8A6E5533}"/>
          </ac:spMkLst>
        </pc:spChg>
      </pc:sldChg>
      <pc:sldChg chg="addSp new del">
        <pc:chgData name="Andre van der Put" userId="81da23f61e521915" providerId="LiveId" clId="{DF858DD8-565E-4BC8-AA3B-C9249D3FB259}" dt="2025-03-19T13:12:20.385" v="1850" actId="47"/>
        <pc:sldMkLst>
          <pc:docMk/>
          <pc:sldMk cId="4193224468" sldId="389"/>
        </pc:sldMkLst>
        <pc:picChg chg="add">
          <ac:chgData name="Andre van der Put" userId="81da23f61e521915" providerId="LiveId" clId="{DF858DD8-565E-4BC8-AA3B-C9249D3FB259}" dt="2025-03-19T13:11:29.249" v="1848"/>
          <ac:picMkLst>
            <pc:docMk/>
            <pc:sldMk cId="4193224468" sldId="389"/>
            <ac:picMk id="3" creationId="{4E970A19-4941-BD85-1A3A-CEB38950E62E}"/>
          </ac:picMkLst>
        </pc:picChg>
      </pc:sldChg>
      <pc:sldChg chg="addSp modSp add mod">
        <pc:chgData name="Andre van der Put" userId="81da23f61e521915" providerId="LiveId" clId="{DF858DD8-565E-4BC8-AA3B-C9249D3FB259}" dt="2025-03-19T13:14:10.649" v="1858" actId="1076"/>
        <pc:sldMkLst>
          <pc:docMk/>
          <pc:sldMk cId="3625801560" sldId="390"/>
        </pc:sldMkLst>
        <pc:spChg chg="mod">
          <ac:chgData name="Andre van der Put" userId="81da23f61e521915" providerId="LiveId" clId="{DF858DD8-565E-4BC8-AA3B-C9249D3FB259}" dt="2025-03-19T13:14:03.274" v="1857" actId="1076"/>
          <ac:spMkLst>
            <pc:docMk/>
            <pc:sldMk cId="3625801560" sldId="390"/>
            <ac:spMk id="172" creationId="{00000000-0000-0000-0000-000000000000}"/>
          </ac:spMkLst>
        </pc:spChg>
        <pc:picChg chg="add mod">
          <ac:chgData name="Andre van der Put" userId="81da23f61e521915" providerId="LiveId" clId="{DF858DD8-565E-4BC8-AA3B-C9249D3FB259}" dt="2025-03-19T13:14:10.649" v="1858" actId="1076"/>
          <ac:picMkLst>
            <pc:docMk/>
            <pc:sldMk cId="3625801560" sldId="390"/>
            <ac:picMk id="4" creationId="{B00B0AE9-0029-F5A8-C267-07A0B0C36C76}"/>
          </ac:picMkLst>
        </pc:picChg>
      </pc:sldChg>
      <pc:sldChg chg="modSp add mod modAnim">
        <pc:chgData name="Andre van der Put" userId="81da23f61e521915" providerId="LiveId" clId="{DF858DD8-565E-4BC8-AA3B-C9249D3FB259}" dt="2025-03-19T15:17:58.358" v="2149"/>
        <pc:sldMkLst>
          <pc:docMk/>
          <pc:sldMk cId="2034405615" sldId="391"/>
        </pc:sldMkLst>
        <pc:spChg chg="mod">
          <ac:chgData name="Andre van der Put" userId="81da23f61e521915" providerId="LiveId" clId="{DF858DD8-565E-4BC8-AA3B-C9249D3FB259}" dt="2025-03-19T15:17:32.660" v="2147"/>
          <ac:spMkLst>
            <pc:docMk/>
            <pc:sldMk cId="2034405615" sldId="391"/>
            <ac:spMk id="2" creationId="{2FD64017-34B1-43A3-54FC-BCF706BFF931}"/>
          </ac:spMkLst>
        </pc:spChg>
        <pc:spChg chg="mod">
          <ac:chgData name="Andre van der Put" userId="81da23f61e521915" providerId="LiveId" clId="{DF858DD8-565E-4BC8-AA3B-C9249D3FB259}" dt="2025-03-19T15:14:59.568" v="2018" actId="20577"/>
          <ac:spMkLst>
            <pc:docMk/>
            <pc:sldMk cId="2034405615" sldId="391"/>
            <ac:spMk id="3" creationId="{AD62EAC1-16CB-9FD9-9893-37C967C69414}"/>
          </ac:spMkLst>
        </pc:spChg>
      </pc:sldChg>
    </pc:docChg>
  </pc:docChgLst>
  <pc:docChgLst>
    <pc:chgData name="Andre vd Put" userId="81da23f61e521915" providerId="LiveId" clId="{BCD9711B-3786-4F71-BA39-7D8D477F92A3}"/>
    <pc:docChg chg="undo custSel addSld delSld modSld">
      <pc:chgData name="Andre vd Put" userId="81da23f61e521915" providerId="LiveId" clId="{BCD9711B-3786-4F71-BA39-7D8D477F92A3}" dt="2023-03-28T12:39:21.582" v="62" actId="14100"/>
      <pc:docMkLst>
        <pc:docMk/>
      </pc:docMkLst>
      <pc:sldChg chg="del">
        <pc:chgData name="Andre vd Put" userId="81da23f61e521915" providerId="LiveId" clId="{BCD9711B-3786-4F71-BA39-7D8D477F92A3}" dt="2023-03-28T09:17:56.523" v="9" actId="2696"/>
        <pc:sldMkLst>
          <pc:docMk/>
          <pc:sldMk cId="565865157" sldId="264"/>
        </pc:sldMkLst>
      </pc:sldChg>
      <pc:sldChg chg="modAnim">
        <pc:chgData name="Andre vd Put" userId="81da23f61e521915" providerId="LiveId" clId="{BCD9711B-3786-4F71-BA39-7D8D477F92A3}" dt="2023-03-28T09:29:29.097" v="24"/>
        <pc:sldMkLst>
          <pc:docMk/>
          <pc:sldMk cId="194495220" sldId="329"/>
        </pc:sldMkLst>
      </pc:sldChg>
      <pc:sldChg chg="modAnim">
        <pc:chgData name="Andre vd Put" userId="81da23f61e521915" providerId="LiveId" clId="{BCD9711B-3786-4F71-BA39-7D8D477F92A3}" dt="2023-03-28T09:30:28.855" v="28"/>
        <pc:sldMkLst>
          <pc:docMk/>
          <pc:sldMk cId="4028946875" sldId="338"/>
        </pc:sldMkLst>
      </pc:sldChg>
      <pc:sldChg chg="modSp mod modAnim">
        <pc:chgData name="Andre vd Put" userId="81da23f61e521915" providerId="LiveId" clId="{BCD9711B-3786-4F71-BA39-7D8D477F92A3}" dt="2023-03-28T09:33:57.688" v="36"/>
        <pc:sldMkLst>
          <pc:docMk/>
          <pc:sldMk cId="3534792092" sldId="342"/>
        </pc:sldMkLst>
      </pc:sldChg>
      <pc:sldChg chg="modAnim">
        <pc:chgData name="Andre vd Put" userId="81da23f61e521915" providerId="LiveId" clId="{BCD9711B-3786-4F71-BA39-7D8D477F92A3}" dt="2023-03-28T09:20:47.656" v="16"/>
        <pc:sldMkLst>
          <pc:docMk/>
          <pc:sldMk cId="1463715510" sldId="354"/>
        </pc:sldMkLst>
      </pc:sldChg>
      <pc:sldChg chg="addSp delSp modSp mod">
        <pc:chgData name="Andre vd Put" userId="81da23f61e521915" providerId="LiveId" clId="{BCD9711B-3786-4F71-BA39-7D8D477F92A3}" dt="2023-03-28T12:39:21.582" v="62" actId="14100"/>
        <pc:sldMkLst>
          <pc:docMk/>
          <pc:sldMk cId="2344211033" sldId="357"/>
        </pc:sldMkLst>
      </pc:sldChg>
      <pc:sldChg chg="modAnim">
        <pc:chgData name="Andre vd Put" userId="81da23f61e521915" providerId="LiveId" clId="{BCD9711B-3786-4F71-BA39-7D8D477F92A3}" dt="2023-03-28T09:23:52.684" v="20"/>
        <pc:sldMkLst>
          <pc:docMk/>
          <pc:sldMk cId="3572831827" sldId="359"/>
        </pc:sldMkLst>
      </pc:sldChg>
      <pc:sldChg chg="addSp delSp modSp mod">
        <pc:chgData name="Andre vd Put" userId="81da23f61e521915" providerId="LiveId" clId="{BCD9711B-3786-4F71-BA39-7D8D477F92A3}" dt="2023-03-28T12:30:33.771" v="57" actId="14100"/>
        <pc:sldMkLst>
          <pc:docMk/>
          <pc:sldMk cId="1238113046" sldId="376"/>
        </pc:sldMkLst>
      </pc:sldChg>
      <pc:sldChg chg="addSp modSp new mod">
        <pc:chgData name="Andre vd Put" userId="81da23f61e521915" providerId="LiveId" clId="{BCD9711B-3786-4F71-BA39-7D8D477F92A3}" dt="2023-03-27T11:31:34.796" v="8" actId="1076"/>
        <pc:sldMkLst>
          <pc:docMk/>
          <pc:sldMk cId="605703660" sldId="377"/>
        </pc:sldMkLst>
      </pc:sldChg>
      <pc:sldChg chg="addSp delSp modSp add mod">
        <pc:chgData name="Andre vd Put" userId="81da23f61e521915" providerId="LiveId" clId="{BCD9711B-3786-4F71-BA39-7D8D477F92A3}" dt="2023-03-28T09:42:28.185" v="48" actId="14100"/>
        <pc:sldMkLst>
          <pc:docMk/>
          <pc:sldMk cId="3654827111" sldId="378"/>
        </pc:sldMkLst>
      </pc:sldChg>
    </pc:docChg>
  </pc:docChgLst>
  <pc:docChgLst>
    <pc:chgData name="Andre vd Put" userId="81da23f61e521915" providerId="LiveId" clId="{9B9D5C0A-F968-469A-ACC7-E74652135411}"/>
    <pc:docChg chg="undo redo custSel addSld delSld modSld sldOrd">
      <pc:chgData name="Andre vd Put" userId="81da23f61e521915" providerId="LiveId" clId="{9B9D5C0A-F968-469A-ACC7-E74652135411}" dt="2021-10-01T08:38:34.524" v="2333"/>
      <pc:docMkLst>
        <pc:docMk/>
      </pc:docMkLst>
      <pc:sldChg chg="modSp mod">
        <pc:chgData name="Andre vd Put" userId="81da23f61e521915" providerId="LiveId" clId="{9B9D5C0A-F968-469A-ACC7-E74652135411}" dt="2021-09-21T09:27:22.407" v="1610" actId="20577"/>
        <pc:sldMkLst>
          <pc:docMk/>
          <pc:sldMk cId="3952953366" sldId="256"/>
        </pc:sldMkLst>
      </pc:sldChg>
      <pc:sldChg chg="modSp mod modTransition">
        <pc:chgData name="Andre vd Put" userId="81da23f61e521915" providerId="LiveId" clId="{9B9D5C0A-F968-469A-ACC7-E74652135411}" dt="2021-09-29T19:09:47.852" v="2251" actId="20577"/>
        <pc:sldMkLst>
          <pc:docMk/>
          <pc:sldMk cId="3801430163" sldId="263"/>
        </pc:sldMkLst>
      </pc:sldChg>
      <pc:sldChg chg="modSp mod modTransition">
        <pc:chgData name="Andre vd Put" userId="81da23f61e521915" providerId="LiveId" clId="{9B9D5C0A-F968-469A-ACC7-E74652135411}" dt="2021-09-21T09:33:17.706" v="1621" actId="20577"/>
        <pc:sldMkLst>
          <pc:docMk/>
          <pc:sldMk cId="565865157" sldId="264"/>
        </pc:sldMkLst>
      </pc:sldChg>
      <pc:sldChg chg="modSp mod modTransition">
        <pc:chgData name="Andre vd Put" userId="81da23f61e521915" providerId="LiveId" clId="{9B9D5C0A-F968-469A-ACC7-E74652135411}" dt="2021-09-21T09:33:37.792" v="1625" actId="20577"/>
        <pc:sldMkLst>
          <pc:docMk/>
          <pc:sldMk cId="2634810655" sldId="265"/>
        </pc:sldMkLst>
      </pc:sldChg>
      <pc:sldChg chg="addSp delSp modSp mod modTransition modNotesTx">
        <pc:chgData name="Andre vd Put" userId="81da23f61e521915" providerId="LiveId" clId="{9B9D5C0A-F968-469A-ACC7-E74652135411}" dt="2021-09-21T09:33:51.201" v="1629"/>
        <pc:sldMkLst>
          <pc:docMk/>
          <pc:sldMk cId="2597282868" sldId="266"/>
        </pc:sldMkLst>
      </pc:sldChg>
      <pc:sldChg chg="modSp mod modTransition">
        <pc:chgData name="Andre vd Put" userId="81da23f61e521915" providerId="LiveId" clId="{9B9D5C0A-F968-469A-ACC7-E74652135411}" dt="2021-09-28T14:11:21.845" v="2227" actId="20577"/>
        <pc:sldMkLst>
          <pc:docMk/>
          <pc:sldMk cId="3670320034" sldId="267"/>
        </pc:sldMkLst>
      </pc:sldChg>
      <pc:sldChg chg="modSp mod modTransition">
        <pc:chgData name="Andre vd Put" userId="81da23f61e521915" providerId="LiveId" clId="{9B9D5C0A-F968-469A-ACC7-E74652135411}" dt="2021-09-21T09:33:59.268" v="1632"/>
        <pc:sldMkLst>
          <pc:docMk/>
          <pc:sldMk cId="30020450" sldId="268"/>
        </pc:sldMkLst>
      </pc:sldChg>
      <pc:sldChg chg="addSp delSp modSp mod modTransition">
        <pc:chgData name="Andre vd Put" userId="81da23f61e521915" providerId="LiveId" clId="{9B9D5C0A-F968-469A-ACC7-E74652135411}" dt="2021-09-21T09:34:01.590" v="1633"/>
        <pc:sldMkLst>
          <pc:docMk/>
          <pc:sldMk cId="3925426759" sldId="269"/>
        </pc:sldMkLst>
      </pc:sldChg>
      <pc:sldChg chg="modSp mod modTransition">
        <pc:chgData name="Andre vd Put" userId="81da23f61e521915" providerId="LiveId" clId="{9B9D5C0A-F968-469A-ACC7-E74652135411}" dt="2021-09-21T09:34:03.898" v="1634"/>
        <pc:sldMkLst>
          <pc:docMk/>
          <pc:sldMk cId="3823926833" sldId="270"/>
        </pc:sldMkLst>
      </pc:sldChg>
      <pc:sldChg chg="modSp mod modTransition modNotesTx">
        <pc:chgData name="Andre vd Put" userId="81da23f61e521915" providerId="LiveId" clId="{9B9D5C0A-F968-469A-ACC7-E74652135411}" dt="2021-09-21T09:34:09.285" v="1636"/>
        <pc:sldMkLst>
          <pc:docMk/>
          <pc:sldMk cId="1768851168" sldId="271"/>
        </pc:sldMkLst>
      </pc:sldChg>
      <pc:sldChg chg="modSp mod modTransition">
        <pc:chgData name="Andre vd Put" userId="81da23f61e521915" providerId="LiveId" clId="{9B9D5C0A-F968-469A-ACC7-E74652135411}" dt="2021-09-21T09:34:14.323" v="1638"/>
        <pc:sldMkLst>
          <pc:docMk/>
          <pc:sldMk cId="463152069" sldId="272"/>
        </pc:sldMkLst>
      </pc:sldChg>
      <pc:sldChg chg="modSp mod modTransition">
        <pc:chgData name="Andre vd Put" userId="81da23f61e521915" providerId="LiveId" clId="{9B9D5C0A-F968-469A-ACC7-E74652135411}" dt="2021-09-21T09:34:16.843" v="1639"/>
        <pc:sldMkLst>
          <pc:docMk/>
          <pc:sldMk cId="4154345542" sldId="273"/>
        </pc:sldMkLst>
      </pc:sldChg>
      <pc:sldChg chg="addSp delSp modSp mod modTransition">
        <pc:chgData name="Andre vd Put" userId="81da23f61e521915" providerId="LiveId" clId="{9B9D5C0A-F968-469A-ACC7-E74652135411}" dt="2021-09-21T09:34:19.088" v="1640"/>
        <pc:sldMkLst>
          <pc:docMk/>
          <pc:sldMk cId="3702220337" sldId="274"/>
        </pc:sldMkLst>
      </pc:sldChg>
      <pc:sldChg chg="modSp del mod">
        <pc:chgData name="Andre vd Put" userId="81da23f61e521915" providerId="LiveId" clId="{9B9D5C0A-F968-469A-ACC7-E74652135411}" dt="2021-09-09T13:30:07.355" v="904" actId="2696"/>
        <pc:sldMkLst>
          <pc:docMk/>
          <pc:sldMk cId="3485688485" sldId="276"/>
        </pc:sldMkLst>
      </pc:sldChg>
      <pc:sldChg chg="addSp delSp modSp mod modTransition">
        <pc:chgData name="Andre vd Put" userId="81da23f61e521915" providerId="LiveId" clId="{9B9D5C0A-F968-469A-ACC7-E74652135411}" dt="2021-09-29T19:15:46.367" v="2331"/>
        <pc:sldMkLst>
          <pc:docMk/>
          <pc:sldMk cId="4134085932" sldId="277"/>
        </pc:sldMkLst>
      </pc:sldChg>
      <pc:sldChg chg="addSp delSp modSp mod modTransition setBg">
        <pc:chgData name="Andre vd Put" userId="81da23f61e521915" providerId="LiveId" clId="{9B9D5C0A-F968-469A-ACC7-E74652135411}" dt="2021-09-21T09:35:49.930" v="1656"/>
        <pc:sldMkLst>
          <pc:docMk/>
          <pc:sldMk cId="2408931309" sldId="278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559695064" sldId="279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4218019379" sldId="280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893092165" sldId="281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911343931" sldId="282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681540377" sldId="283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212665987" sldId="284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339582478" sldId="285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854609003" sldId="286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904700673" sldId="287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4642047" sldId="288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309962440" sldId="289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643439928" sldId="290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899629041" sldId="291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859751901" sldId="292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4056867979" sldId="293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990831724" sldId="294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49001736" sldId="295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457017371" sldId="296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960445306" sldId="297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215056119" sldId="298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830744909" sldId="299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20100017" sldId="300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195008619" sldId="301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893462167" sldId="302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99345088" sldId="303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234506123" sldId="304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4121615482" sldId="305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232320429" sldId="306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4184226707" sldId="307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273327424" sldId="308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915808545" sldId="309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390526784" sldId="310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039803868" sldId="311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504349063" sldId="312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493328189" sldId="313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910530266" sldId="314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995806553" sldId="315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216754786" sldId="316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610570225" sldId="317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4154623165" sldId="318"/>
        </pc:sldMkLst>
      </pc:sldChg>
      <pc:sldChg chg="modSp mod modTransition modNotesTx">
        <pc:chgData name="Andre vd Put" userId="81da23f61e521915" providerId="LiveId" clId="{9B9D5C0A-F968-469A-ACC7-E74652135411}" dt="2021-09-21T09:33:54.051" v="1630"/>
        <pc:sldMkLst>
          <pc:docMk/>
          <pc:sldMk cId="4167546422" sldId="319"/>
        </pc:sldMkLst>
      </pc:sldChg>
      <pc:sldChg chg="modSp mod modTransition">
        <pc:chgData name="Andre vd Put" userId="81da23f61e521915" providerId="LiveId" clId="{9B9D5C0A-F968-469A-ACC7-E74652135411}" dt="2021-09-21T09:34:06.565" v="1635"/>
        <pc:sldMkLst>
          <pc:docMk/>
          <pc:sldMk cId="3125924923" sldId="321"/>
        </pc:sldMkLst>
      </pc:sldChg>
      <pc:sldChg chg="modSp mod modTransition">
        <pc:chgData name="Andre vd Put" userId="81da23f61e521915" providerId="LiveId" clId="{9B9D5C0A-F968-469A-ACC7-E74652135411}" dt="2021-09-21T09:34:33.889" v="1646"/>
        <pc:sldMkLst>
          <pc:docMk/>
          <pc:sldMk cId="1840803094" sldId="322"/>
        </pc:sldMkLst>
      </pc:sldChg>
      <pc:sldChg chg="modSp mod ord modTransition">
        <pc:chgData name="Andre vd Put" userId="81da23f61e521915" providerId="LiveId" clId="{9B9D5C0A-F968-469A-ACC7-E74652135411}" dt="2021-09-29T19:13:49.499" v="2323" actId="20577"/>
        <pc:sldMkLst>
          <pc:docMk/>
          <pc:sldMk cId="1621424999" sldId="323"/>
        </pc:sldMkLst>
      </pc:sldChg>
      <pc:sldChg chg="modSp mod modTransition">
        <pc:chgData name="Andre vd Put" userId="81da23f61e521915" providerId="LiveId" clId="{9B9D5C0A-F968-469A-ACC7-E74652135411}" dt="2021-09-21T09:33:44.842" v="1626"/>
        <pc:sldMkLst>
          <pc:docMk/>
          <pc:sldMk cId="1590565664" sldId="324"/>
        </pc:sldMkLst>
      </pc:sldChg>
      <pc:sldChg chg="addSp delSp modSp mod ord modTransition">
        <pc:chgData name="Andre vd Put" userId="81da23f61e521915" providerId="LiveId" clId="{9B9D5C0A-F968-469A-ACC7-E74652135411}" dt="2021-09-21T09:34:21.661" v="1641"/>
        <pc:sldMkLst>
          <pc:docMk/>
          <pc:sldMk cId="322730864" sldId="325"/>
        </pc:sldMkLst>
      </pc:sldChg>
      <pc:sldChg chg="modSp mod modTransition">
        <pc:chgData name="Andre vd Put" userId="81da23f61e521915" providerId="LiveId" clId="{9B9D5C0A-F968-469A-ACC7-E74652135411}" dt="2021-09-21T12:56:20.885" v="1771" actId="20577"/>
        <pc:sldMkLst>
          <pc:docMk/>
          <pc:sldMk cId="1040594177" sldId="326"/>
        </pc:sldMkLst>
      </pc:sldChg>
      <pc:sldChg chg="addSp delSp modSp mod modTransition modNotesTx">
        <pc:chgData name="Andre vd Put" userId="81da23f61e521915" providerId="LiveId" clId="{9B9D5C0A-F968-469A-ACC7-E74652135411}" dt="2021-09-21T09:34:11.778" v="1637"/>
        <pc:sldMkLst>
          <pc:docMk/>
          <pc:sldMk cId="988003513" sldId="327"/>
        </pc:sldMkLst>
      </pc:sldChg>
      <pc:sldChg chg="modSp del mod modTransition">
        <pc:chgData name="Andre vd Put" userId="81da23f61e521915" providerId="LiveId" clId="{9B9D5C0A-F968-469A-ACC7-E74652135411}" dt="2021-09-21T12:56:29.437" v="1772" actId="47"/>
        <pc:sldMkLst>
          <pc:docMk/>
          <pc:sldMk cId="1676358886" sldId="328"/>
        </pc:sldMkLst>
      </pc:sldChg>
      <pc:sldChg chg="addSp delSp modSp mod ord modTransition">
        <pc:chgData name="Andre vd Put" userId="81da23f61e521915" providerId="LiveId" clId="{9B9D5C0A-F968-469A-ACC7-E74652135411}" dt="2021-09-21T12:55:48.933" v="1760" actId="20577"/>
        <pc:sldMkLst>
          <pc:docMk/>
          <pc:sldMk cId="194495220" sldId="329"/>
        </pc:sldMkLst>
      </pc:sldChg>
      <pc:sldChg chg="modSp add mod modTransition">
        <pc:chgData name="Andre vd Put" userId="81da23f61e521915" providerId="LiveId" clId="{9B9D5C0A-F968-469A-ACC7-E74652135411}" dt="2021-09-21T09:34:29.165" v="1644"/>
        <pc:sldMkLst>
          <pc:docMk/>
          <pc:sldMk cId="2890147418" sldId="330"/>
        </pc:sldMkLst>
      </pc:sldChg>
      <pc:sldChg chg="modSp add mod modTransition">
        <pc:chgData name="Andre vd Put" userId="81da23f61e521915" providerId="LiveId" clId="{9B9D5C0A-F968-469A-ACC7-E74652135411}" dt="2021-09-21T09:34:31.459" v="1645"/>
        <pc:sldMkLst>
          <pc:docMk/>
          <pc:sldMk cId="942317236" sldId="331"/>
        </pc:sldMkLst>
      </pc:sldChg>
      <pc:sldChg chg="add del">
        <pc:chgData name="Andre vd Put" userId="81da23f61e521915" providerId="LiveId" clId="{9B9D5C0A-F968-469A-ACC7-E74652135411}" dt="2021-07-27T14:15:24.046" v="570" actId="47"/>
        <pc:sldMkLst>
          <pc:docMk/>
          <pc:sldMk cId="3753995574" sldId="332"/>
        </pc:sldMkLst>
      </pc:sldChg>
      <pc:sldChg chg="addSp delSp modSp add mod modTransition">
        <pc:chgData name="Andre vd Put" userId="81da23f61e521915" providerId="LiveId" clId="{9B9D5C0A-F968-469A-ACC7-E74652135411}" dt="2021-09-21T09:34:24.249" v="1642"/>
        <pc:sldMkLst>
          <pc:docMk/>
          <pc:sldMk cId="729373363" sldId="333"/>
        </pc:sldMkLst>
      </pc:sldChg>
      <pc:sldChg chg="addSp delSp modSp add mod modTransition">
        <pc:chgData name="Andre vd Put" userId="81da23f61e521915" providerId="LiveId" clId="{9B9D5C0A-F968-469A-ACC7-E74652135411}" dt="2021-09-21T09:34:26.776" v="1643"/>
        <pc:sldMkLst>
          <pc:docMk/>
          <pc:sldMk cId="3005434910" sldId="334"/>
        </pc:sldMkLst>
      </pc:sldChg>
      <pc:sldChg chg="addSp delSp modSp add mod ord modTransition">
        <pc:chgData name="Andre vd Put" userId="81da23f61e521915" providerId="LiveId" clId="{9B9D5C0A-F968-469A-ACC7-E74652135411}" dt="2021-10-01T08:38:34.524" v="2333"/>
        <pc:sldMkLst>
          <pc:docMk/>
          <pc:sldMk cId="673394390" sldId="335"/>
        </pc:sldMkLst>
      </pc:sldChg>
      <pc:sldChg chg="delSp modSp add mod">
        <pc:chgData name="Andre vd Put" userId="81da23f61e521915" providerId="LiveId" clId="{9B9D5C0A-F968-469A-ACC7-E74652135411}" dt="2021-09-21T13:06:52.270" v="2222" actId="20577"/>
        <pc:sldMkLst>
          <pc:docMk/>
          <pc:sldMk cId="4109174705" sldId="336"/>
        </pc:sldMkLst>
      </pc:sldChg>
    </pc:docChg>
  </pc:docChgLst>
  <pc:docChgLst>
    <pc:chgData name="Andre vd Put" userId="81da23f61e521915" providerId="LiveId" clId="{D4A48114-830A-429B-8D00-DDE76B74BF22}"/>
    <pc:docChg chg="undo redo custSel addSld delSld modSld sldOrd">
      <pc:chgData name="Andre vd Put" userId="81da23f61e521915" providerId="LiveId" clId="{D4A48114-830A-429B-8D00-DDE76B74BF22}" dt="2023-03-12T18:06:33.183" v="2981" actId="2696"/>
      <pc:docMkLst>
        <pc:docMk/>
      </pc:docMkLst>
      <pc:sldChg chg="delSp modSp mod">
        <pc:chgData name="Andre vd Put" userId="81da23f61e521915" providerId="LiveId" clId="{D4A48114-830A-429B-8D00-DDE76B74BF22}" dt="2023-03-04T13:39:32.569" v="16" actId="20577"/>
        <pc:sldMkLst>
          <pc:docMk/>
          <pc:sldMk cId="3952953366" sldId="256"/>
        </pc:sldMkLst>
      </pc:sldChg>
      <pc:sldChg chg="delSp modSp mod ord">
        <pc:chgData name="Andre vd Put" userId="81da23f61e521915" providerId="LiveId" clId="{D4A48114-830A-429B-8D00-DDE76B74BF22}" dt="2023-03-04T13:42:36.331" v="33" actId="6549"/>
        <pc:sldMkLst>
          <pc:docMk/>
          <pc:sldMk cId="565865157" sldId="264"/>
        </pc:sldMkLst>
      </pc:sldChg>
      <pc:sldChg chg="modSp mod">
        <pc:chgData name="Andre vd Put" userId="81da23f61e521915" providerId="LiveId" clId="{D4A48114-830A-429B-8D00-DDE76B74BF22}" dt="2023-03-06T15:39:00.766" v="1431" actId="20577"/>
        <pc:sldMkLst>
          <pc:docMk/>
          <pc:sldMk cId="2634810655" sldId="265"/>
        </pc:sldMkLst>
      </pc:sldChg>
      <pc:sldChg chg="addSp delSp modSp del mod">
        <pc:chgData name="Andre vd Put" userId="81da23f61e521915" providerId="LiveId" clId="{D4A48114-830A-429B-8D00-DDE76B74BF22}" dt="2023-03-04T13:56:34.743" v="248" actId="47"/>
        <pc:sldMkLst>
          <pc:docMk/>
          <pc:sldMk cId="2597282868" sldId="266"/>
        </pc:sldMkLst>
      </pc:sldChg>
      <pc:sldChg chg="modSp del mod">
        <pc:chgData name="Andre vd Put" userId="81da23f61e521915" providerId="LiveId" clId="{D4A48114-830A-429B-8D00-DDE76B74BF22}" dt="2023-03-04T13:56:36.118" v="250" actId="47"/>
        <pc:sldMkLst>
          <pc:docMk/>
          <pc:sldMk cId="3670320034" sldId="267"/>
        </pc:sldMkLst>
      </pc:sldChg>
      <pc:sldChg chg="delSp modSp del mod">
        <pc:chgData name="Andre vd Put" userId="81da23f61e521915" providerId="LiveId" clId="{D4A48114-830A-429B-8D00-DDE76B74BF22}" dt="2023-03-04T13:56:36.679" v="251" actId="47"/>
        <pc:sldMkLst>
          <pc:docMk/>
          <pc:sldMk cId="30020450" sldId="268"/>
        </pc:sldMkLst>
      </pc:sldChg>
      <pc:sldChg chg="delSp modSp del mod">
        <pc:chgData name="Andre vd Put" userId="81da23f61e521915" providerId="LiveId" clId="{D4A48114-830A-429B-8D00-DDE76B74BF22}" dt="2023-03-04T13:56:37.360" v="252" actId="47"/>
        <pc:sldMkLst>
          <pc:docMk/>
          <pc:sldMk cId="3925426759" sldId="269"/>
        </pc:sldMkLst>
      </pc:sldChg>
      <pc:sldChg chg="addSp delSp modSp del mod">
        <pc:chgData name="Andre vd Put" userId="81da23f61e521915" providerId="LiveId" clId="{D4A48114-830A-429B-8D00-DDE76B74BF22}" dt="2023-03-04T13:56:38.292" v="253" actId="47"/>
        <pc:sldMkLst>
          <pc:docMk/>
          <pc:sldMk cId="3823926833" sldId="270"/>
        </pc:sldMkLst>
      </pc:sldChg>
      <pc:sldChg chg="delSp modSp del mod">
        <pc:chgData name="Andre vd Put" userId="81da23f61e521915" providerId="LiveId" clId="{D4A48114-830A-429B-8D00-DDE76B74BF22}" dt="2023-03-04T13:56:40.465" v="255" actId="47"/>
        <pc:sldMkLst>
          <pc:docMk/>
          <pc:sldMk cId="1768851168" sldId="271"/>
        </pc:sldMkLst>
      </pc:sldChg>
      <pc:sldChg chg="del ord">
        <pc:chgData name="Andre vd Put" userId="81da23f61e521915" providerId="LiveId" clId="{D4A48114-830A-429B-8D00-DDE76B74BF22}" dt="2023-03-12T18:06:19.482" v="2980" actId="2696"/>
        <pc:sldMkLst>
          <pc:docMk/>
          <pc:sldMk cId="463152069" sldId="272"/>
        </pc:sldMkLst>
      </pc:sldChg>
      <pc:sldChg chg="delSp del mod">
        <pc:chgData name="Andre vd Put" userId="81da23f61e521915" providerId="LiveId" clId="{D4A48114-830A-429B-8D00-DDE76B74BF22}" dt="2023-03-04T13:56:24.897" v="247" actId="47"/>
        <pc:sldMkLst>
          <pc:docMk/>
          <pc:sldMk cId="4154345542" sldId="273"/>
        </pc:sldMkLst>
      </pc:sldChg>
      <pc:sldChg chg="modSp del mod modNotesTx">
        <pc:chgData name="Andre vd Put" userId="81da23f61e521915" providerId="LiveId" clId="{D4A48114-830A-429B-8D00-DDE76B74BF22}" dt="2023-03-12T18:06:33.183" v="2981" actId="2696"/>
        <pc:sldMkLst>
          <pc:docMk/>
          <pc:sldMk cId="3702220337" sldId="274"/>
        </pc:sldMkLst>
      </pc:sldChg>
      <pc:sldChg chg="modSp del mod">
        <pc:chgData name="Andre vd Put" userId="81da23f61e521915" providerId="LiveId" clId="{D4A48114-830A-429B-8D00-DDE76B74BF22}" dt="2023-03-04T13:53:39.667" v="218" actId="47"/>
        <pc:sldMkLst>
          <pc:docMk/>
          <pc:sldMk cId="4134085932" sldId="277"/>
        </pc:sldMkLst>
      </pc:sldChg>
      <pc:sldChg chg="addSp delSp modSp mod">
        <pc:chgData name="Andre vd Put" userId="81da23f61e521915" providerId="LiveId" clId="{D4A48114-830A-429B-8D00-DDE76B74BF22}" dt="2023-03-04T13:55:46.427" v="241" actId="20577"/>
        <pc:sldMkLst>
          <pc:docMk/>
          <pc:sldMk cId="2408931309" sldId="278"/>
        </pc:sldMkLst>
      </pc:sldChg>
      <pc:sldChg chg="modSp del mod">
        <pc:chgData name="Andre vd Put" userId="81da23f61e521915" providerId="LiveId" clId="{D4A48114-830A-429B-8D00-DDE76B74BF22}" dt="2023-03-04T13:56:35.604" v="249" actId="47"/>
        <pc:sldMkLst>
          <pc:docMk/>
          <pc:sldMk cId="4167546422" sldId="319"/>
        </pc:sldMkLst>
      </pc:sldChg>
      <pc:sldChg chg="delSp modSp del mod">
        <pc:chgData name="Andre vd Put" userId="81da23f61e521915" providerId="LiveId" clId="{D4A48114-830A-429B-8D00-DDE76B74BF22}" dt="2023-03-04T13:56:39.506" v="254" actId="47"/>
        <pc:sldMkLst>
          <pc:docMk/>
          <pc:sldMk cId="3125924923" sldId="321"/>
        </pc:sldMkLst>
      </pc:sldChg>
      <pc:sldChg chg="delSp modSp del mod">
        <pc:chgData name="Andre vd Put" userId="81da23f61e521915" providerId="LiveId" clId="{D4A48114-830A-429B-8D00-DDE76B74BF22}" dt="2023-03-04T13:53:37.604" v="215" actId="47"/>
        <pc:sldMkLst>
          <pc:docMk/>
          <pc:sldMk cId="1840803094" sldId="322"/>
        </pc:sldMkLst>
      </pc:sldChg>
      <pc:sldChg chg="addSp delSp modSp mod">
        <pc:chgData name="Andre vd Put" userId="81da23f61e521915" providerId="LiveId" clId="{D4A48114-830A-429B-8D00-DDE76B74BF22}" dt="2023-03-06T15:38:17.093" v="1428" actId="5793"/>
        <pc:sldMkLst>
          <pc:docMk/>
          <pc:sldMk cId="1621424999" sldId="323"/>
        </pc:sldMkLst>
      </pc:sldChg>
      <pc:sldChg chg="del">
        <pc:chgData name="Andre vd Put" userId="81da23f61e521915" providerId="LiveId" clId="{D4A48114-830A-429B-8D00-DDE76B74BF22}" dt="2023-03-12T18:05:13.423" v="2977" actId="2696"/>
        <pc:sldMkLst>
          <pc:docMk/>
          <pc:sldMk cId="1590565664" sldId="324"/>
        </pc:sldMkLst>
      </pc:sldChg>
      <pc:sldChg chg="delSp modSp del mod">
        <pc:chgData name="Andre vd Put" userId="81da23f61e521915" providerId="LiveId" clId="{D4A48114-830A-429B-8D00-DDE76B74BF22}" dt="2023-03-04T13:53:55.617" v="221" actId="47"/>
        <pc:sldMkLst>
          <pc:docMk/>
          <pc:sldMk cId="322730864" sldId="325"/>
        </pc:sldMkLst>
      </pc:sldChg>
      <pc:sldChg chg="modSp del mod">
        <pc:chgData name="Andre vd Put" userId="81da23f61e521915" providerId="LiveId" clId="{D4A48114-830A-429B-8D00-DDE76B74BF22}" dt="2023-03-04T13:53:38.888" v="217" actId="47"/>
        <pc:sldMkLst>
          <pc:docMk/>
          <pc:sldMk cId="1040594177" sldId="326"/>
        </pc:sldMkLst>
      </pc:sldChg>
      <pc:sldChg chg="delSp modSp del mod">
        <pc:chgData name="Andre vd Put" userId="81da23f61e521915" providerId="LiveId" clId="{D4A48114-830A-429B-8D00-DDE76B74BF22}" dt="2023-03-04T13:56:41.504" v="256" actId="47"/>
        <pc:sldMkLst>
          <pc:docMk/>
          <pc:sldMk cId="988003513" sldId="327"/>
        </pc:sldMkLst>
      </pc:sldChg>
      <pc:sldChg chg="addSp delSp modSp mod">
        <pc:chgData name="Andre vd Put" userId="81da23f61e521915" providerId="LiveId" clId="{D4A48114-830A-429B-8D00-DDE76B74BF22}" dt="2023-03-06T15:38:01.397" v="1425" actId="20577"/>
        <pc:sldMkLst>
          <pc:docMk/>
          <pc:sldMk cId="194495220" sldId="329"/>
        </pc:sldMkLst>
      </pc:sldChg>
      <pc:sldChg chg="addSp delSp modSp mod modNotesTx">
        <pc:chgData name="Andre vd Put" userId="81da23f61e521915" providerId="LiveId" clId="{D4A48114-830A-429B-8D00-DDE76B74BF22}" dt="2023-03-08T10:56:41.142" v="2366" actId="6549"/>
        <pc:sldMkLst>
          <pc:docMk/>
          <pc:sldMk cId="2890147418" sldId="330"/>
        </pc:sldMkLst>
      </pc:sldChg>
      <pc:sldChg chg="delSp modSp del mod">
        <pc:chgData name="Andre vd Put" userId="81da23f61e521915" providerId="LiveId" clId="{D4A48114-830A-429B-8D00-DDE76B74BF22}" dt="2023-03-04T13:53:36.603" v="214" actId="47"/>
        <pc:sldMkLst>
          <pc:docMk/>
          <pc:sldMk cId="942317236" sldId="331"/>
        </pc:sldMkLst>
      </pc:sldChg>
      <pc:sldChg chg="delSp modSp del mod">
        <pc:chgData name="Andre vd Put" userId="81da23f61e521915" providerId="LiveId" clId="{D4A48114-830A-429B-8D00-DDE76B74BF22}" dt="2023-03-04T13:53:54.221" v="220" actId="47"/>
        <pc:sldMkLst>
          <pc:docMk/>
          <pc:sldMk cId="729373363" sldId="333"/>
        </pc:sldMkLst>
      </pc:sldChg>
      <pc:sldChg chg="del">
        <pc:chgData name="Andre vd Put" userId="81da23f61e521915" providerId="LiveId" clId="{D4A48114-830A-429B-8D00-DDE76B74BF22}" dt="2023-03-04T13:53:49.688" v="219" actId="47"/>
        <pc:sldMkLst>
          <pc:docMk/>
          <pc:sldMk cId="3005434910" sldId="334"/>
        </pc:sldMkLst>
      </pc:sldChg>
      <pc:sldChg chg="addSp delSp modSp mod">
        <pc:chgData name="Andre vd Put" userId="81da23f61e521915" providerId="LiveId" clId="{D4A48114-830A-429B-8D00-DDE76B74BF22}" dt="2023-03-06T15:35:12.586" v="1399" actId="478"/>
        <pc:sldMkLst>
          <pc:docMk/>
          <pc:sldMk cId="673394390" sldId="335"/>
        </pc:sldMkLst>
      </pc:sldChg>
      <pc:sldChg chg="modSp del mod">
        <pc:chgData name="Andre vd Put" userId="81da23f61e521915" providerId="LiveId" clId="{D4A48114-830A-429B-8D00-DDE76B74BF22}" dt="2023-03-04T13:53:38.264" v="216" actId="47"/>
        <pc:sldMkLst>
          <pc:docMk/>
          <pc:sldMk cId="4109174705" sldId="336"/>
        </pc:sldMkLst>
      </pc:sldChg>
      <pc:sldChg chg="delSp modSp add del mod ord">
        <pc:chgData name="Andre vd Put" userId="81da23f61e521915" providerId="LiveId" clId="{D4A48114-830A-429B-8D00-DDE76B74BF22}" dt="2023-03-06T16:02:22.123" v="1723" actId="47"/>
        <pc:sldMkLst>
          <pc:docMk/>
          <pc:sldMk cId="1466415011" sldId="337"/>
        </pc:sldMkLst>
      </pc:sldChg>
      <pc:sldChg chg="new del">
        <pc:chgData name="Andre vd Put" userId="81da23f61e521915" providerId="LiveId" clId="{D4A48114-830A-429B-8D00-DDE76B74BF22}" dt="2023-03-04T13:44:02.101" v="124" actId="47"/>
        <pc:sldMkLst>
          <pc:docMk/>
          <pc:sldMk cId="1506666132" sldId="338"/>
        </pc:sldMkLst>
      </pc:sldChg>
      <pc:sldChg chg="addSp delSp modSp add mod modNotesTx">
        <pc:chgData name="Andre vd Put" userId="81da23f61e521915" providerId="LiveId" clId="{D4A48114-830A-429B-8D00-DDE76B74BF22}" dt="2023-03-08T10:56:44.276" v="2367" actId="6549"/>
        <pc:sldMkLst>
          <pc:docMk/>
          <pc:sldMk cId="4028946875" sldId="338"/>
        </pc:sldMkLst>
      </pc:sldChg>
      <pc:sldChg chg="addSp delSp modSp add mod modNotesTx">
        <pc:chgData name="Andre vd Put" userId="81da23f61e521915" providerId="LiveId" clId="{D4A48114-830A-429B-8D00-DDE76B74BF22}" dt="2023-03-08T10:56:47.430" v="2368" actId="6549"/>
        <pc:sldMkLst>
          <pc:docMk/>
          <pc:sldMk cId="634261459" sldId="339"/>
        </pc:sldMkLst>
      </pc:sldChg>
      <pc:sldChg chg="addSp delSp modSp add mod modNotesTx">
        <pc:chgData name="Andre vd Put" userId="81da23f61e521915" providerId="LiveId" clId="{D4A48114-830A-429B-8D00-DDE76B74BF22}" dt="2023-03-08T10:56:51.206" v="2369" actId="6549"/>
        <pc:sldMkLst>
          <pc:docMk/>
          <pc:sldMk cId="4175220177" sldId="340"/>
        </pc:sldMkLst>
      </pc:sldChg>
      <pc:sldChg chg="modSp add mod modNotesTx">
        <pc:chgData name="Andre vd Put" userId="81da23f61e521915" providerId="LiveId" clId="{D4A48114-830A-429B-8D00-DDE76B74BF22}" dt="2023-03-08T10:56:54.253" v="2370" actId="6549"/>
        <pc:sldMkLst>
          <pc:docMk/>
          <pc:sldMk cId="482836437" sldId="341"/>
        </pc:sldMkLst>
      </pc:sldChg>
      <pc:sldChg chg="new del">
        <pc:chgData name="Andre vd Put" userId="81da23f61e521915" providerId="LiveId" clId="{D4A48114-830A-429B-8D00-DDE76B74BF22}" dt="2023-03-04T15:19:42.047" v="645" actId="680"/>
        <pc:sldMkLst>
          <pc:docMk/>
          <pc:sldMk cId="1063315344" sldId="342"/>
        </pc:sldMkLst>
      </pc:sldChg>
      <pc:sldChg chg="modSp add mod modNotesTx">
        <pc:chgData name="Andre vd Put" userId="81da23f61e521915" providerId="LiveId" clId="{D4A48114-830A-429B-8D00-DDE76B74BF22}" dt="2023-03-08T10:57:00.619" v="2372" actId="6549"/>
        <pc:sldMkLst>
          <pc:docMk/>
          <pc:sldMk cId="3534792092" sldId="342"/>
        </pc:sldMkLst>
      </pc:sldChg>
      <pc:sldChg chg="addSp delSp modSp add mod ord modNotesTx">
        <pc:chgData name="Andre vd Put" userId="81da23f61e521915" providerId="LiveId" clId="{D4A48114-830A-429B-8D00-DDE76B74BF22}" dt="2023-03-08T10:57:03.902" v="2373" actId="6549"/>
        <pc:sldMkLst>
          <pc:docMk/>
          <pc:sldMk cId="173356785" sldId="343"/>
        </pc:sldMkLst>
      </pc:sldChg>
      <pc:sldChg chg="addSp delSp modSp add mod modNotesTx">
        <pc:chgData name="Andre vd Put" userId="81da23f61e521915" providerId="LiveId" clId="{D4A48114-830A-429B-8D00-DDE76B74BF22}" dt="2023-03-08T10:57:07.479" v="2374" actId="6549"/>
        <pc:sldMkLst>
          <pc:docMk/>
          <pc:sldMk cId="911209065" sldId="344"/>
        </pc:sldMkLst>
      </pc:sldChg>
      <pc:sldChg chg="addSp delSp modSp add mod ord modNotesTx">
        <pc:chgData name="Andre vd Put" userId="81da23f61e521915" providerId="LiveId" clId="{D4A48114-830A-429B-8D00-DDE76B74BF22}" dt="2023-03-08T10:57:10.319" v="2375" actId="6549"/>
        <pc:sldMkLst>
          <pc:docMk/>
          <pc:sldMk cId="457417190" sldId="345"/>
        </pc:sldMkLst>
      </pc:sldChg>
      <pc:sldChg chg="addSp delSp modSp add mod modNotesTx">
        <pc:chgData name="Andre vd Put" userId="81da23f61e521915" providerId="LiveId" clId="{D4A48114-830A-429B-8D00-DDE76B74BF22}" dt="2023-03-08T10:57:13.222" v="2376" actId="6549"/>
        <pc:sldMkLst>
          <pc:docMk/>
          <pc:sldMk cId="3178953882" sldId="346"/>
        </pc:sldMkLst>
      </pc:sldChg>
      <pc:sldChg chg="addSp delSp modSp add mod ord modNotesTx">
        <pc:chgData name="Andre vd Put" userId="81da23f61e521915" providerId="LiveId" clId="{D4A48114-830A-429B-8D00-DDE76B74BF22}" dt="2023-03-08T10:57:16.309" v="2377" actId="6549"/>
        <pc:sldMkLst>
          <pc:docMk/>
          <pc:sldMk cId="2673093513" sldId="347"/>
        </pc:sldMkLst>
      </pc:sldChg>
      <pc:sldChg chg="addSp delSp modSp add mod modNotesTx">
        <pc:chgData name="Andre vd Put" userId="81da23f61e521915" providerId="LiveId" clId="{D4A48114-830A-429B-8D00-DDE76B74BF22}" dt="2023-03-08T10:57:19.096" v="2378" actId="6549"/>
        <pc:sldMkLst>
          <pc:docMk/>
          <pc:sldMk cId="966144849" sldId="348"/>
        </pc:sldMkLst>
      </pc:sldChg>
      <pc:sldChg chg="addSp delSp modSp add mod ord modNotesTx">
        <pc:chgData name="Andre vd Put" userId="81da23f61e521915" providerId="LiveId" clId="{D4A48114-830A-429B-8D00-DDE76B74BF22}" dt="2023-03-08T10:57:21.973" v="2379" actId="6549"/>
        <pc:sldMkLst>
          <pc:docMk/>
          <pc:sldMk cId="3416757393" sldId="349"/>
        </pc:sldMkLst>
      </pc:sldChg>
      <pc:sldChg chg="addSp delSp modSp add mod modNotesTx">
        <pc:chgData name="Andre vd Put" userId="81da23f61e521915" providerId="LiveId" clId="{D4A48114-830A-429B-8D00-DDE76B74BF22}" dt="2023-03-08T10:57:25.483" v="2380" actId="6549"/>
        <pc:sldMkLst>
          <pc:docMk/>
          <pc:sldMk cId="807656284" sldId="350"/>
        </pc:sldMkLst>
      </pc:sldChg>
      <pc:sldChg chg="addSp delSp modSp add mod modNotesTx">
        <pc:chgData name="Andre vd Put" userId="81da23f61e521915" providerId="LiveId" clId="{D4A48114-830A-429B-8D00-DDE76B74BF22}" dt="2023-03-08T10:57:29.350" v="2381" actId="6549"/>
        <pc:sldMkLst>
          <pc:docMk/>
          <pc:sldMk cId="3614184237" sldId="351"/>
        </pc:sldMkLst>
      </pc:sldChg>
      <pc:sldChg chg="addSp delSp modSp add mod modNotesTx">
        <pc:chgData name="Andre vd Put" userId="81da23f61e521915" providerId="LiveId" clId="{D4A48114-830A-429B-8D00-DDE76B74BF22}" dt="2023-03-08T10:57:38.246" v="2382" actId="6549"/>
        <pc:sldMkLst>
          <pc:docMk/>
          <pc:sldMk cId="3430396667" sldId="352"/>
        </pc:sldMkLst>
      </pc:sldChg>
      <pc:sldChg chg="addSp modSp add mod modNotesTx">
        <pc:chgData name="Andre vd Put" userId="81da23f61e521915" providerId="LiveId" clId="{D4A48114-830A-429B-8D00-DDE76B74BF22}" dt="2023-03-08T10:56:57.447" v="2371" actId="6549"/>
        <pc:sldMkLst>
          <pc:docMk/>
          <pc:sldMk cId="1213884552" sldId="353"/>
        </pc:sldMkLst>
      </pc:sldChg>
      <pc:sldChg chg="addSp delSp modSp add mod ord modNotesTx">
        <pc:chgData name="Andre vd Put" userId="81da23f61e521915" providerId="LiveId" clId="{D4A48114-830A-429B-8D00-DDE76B74BF22}" dt="2023-03-08T10:56:04.309" v="2364" actId="6549"/>
        <pc:sldMkLst>
          <pc:docMk/>
          <pc:sldMk cId="1463715510" sldId="354"/>
        </pc:sldMkLst>
      </pc:sldChg>
      <pc:sldChg chg="modSp add mod modNotesTx">
        <pc:chgData name="Andre vd Put" userId="81da23f61e521915" providerId="LiveId" clId="{D4A48114-830A-429B-8D00-DDE76B74BF22}" dt="2023-03-08T10:56:00.918" v="2363" actId="6549"/>
        <pc:sldMkLst>
          <pc:docMk/>
          <pc:sldMk cId="3758053055" sldId="355"/>
        </pc:sldMkLst>
      </pc:sldChg>
      <pc:sldChg chg="addSp delSp modSp add mod modNotesTx">
        <pc:chgData name="Andre vd Put" userId="81da23f61e521915" providerId="LiveId" clId="{D4A48114-830A-429B-8D00-DDE76B74BF22}" dt="2023-03-08T10:55:57.519" v="2362" actId="6549"/>
        <pc:sldMkLst>
          <pc:docMk/>
          <pc:sldMk cId="2856047482" sldId="356"/>
        </pc:sldMkLst>
      </pc:sldChg>
      <pc:sldChg chg="addSp delSp modSp add mod modNotesTx">
        <pc:chgData name="Andre vd Put" userId="81da23f61e521915" providerId="LiveId" clId="{D4A48114-830A-429B-8D00-DDE76B74BF22}" dt="2023-03-08T10:55:48.094" v="2360" actId="6549"/>
        <pc:sldMkLst>
          <pc:docMk/>
          <pc:sldMk cId="2344211033" sldId="357"/>
        </pc:sldMkLst>
      </pc:sldChg>
      <pc:sldChg chg="addSp modSp add mod modNotesTx">
        <pc:chgData name="Andre vd Put" userId="81da23f61e521915" providerId="LiveId" clId="{D4A48114-830A-429B-8D00-DDE76B74BF22}" dt="2023-03-08T10:55:54.341" v="2361" actId="6549"/>
        <pc:sldMkLst>
          <pc:docMk/>
          <pc:sldMk cId="2780637066" sldId="358"/>
        </pc:sldMkLst>
      </pc:sldChg>
      <pc:sldChg chg="addSp delSp modSp add mod modNotesTx">
        <pc:chgData name="Andre vd Put" userId="81da23f61e521915" providerId="LiveId" clId="{D4A48114-830A-429B-8D00-DDE76B74BF22}" dt="2023-03-08T10:55:44.822" v="2359" actId="6549"/>
        <pc:sldMkLst>
          <pc:docMk/>
          <pc:sldMk cId="3572831827" sldId="359"/>
        </pc:sldMkLst>
      </pc:sldChg>
      <pc:sldChg chg="addSp modSp add mod modNotesTx">
        <pc:chgData name="Andre vd Put" userId="81da23f61e521915" providerId="LiveId" clId="{D4A48114-830A-429B-8D00-DDE76B74BF22}" dt="2023-03-08T10:55:41.864" v="2358" actId="6549"/>
        <pc:sldMkLst>
          <pc:docMk/>
          <pc:sldMk cId="2616483630" sldId="360"/>
        </pc:sldMkLst>
      </pc:sldChg>
      <pc:sldChg chg="addSp delSp modSp add mod modNotesTx">
        <pc:chgData name="Andre vd Put" userId="81da23f61e521915" providerId="LiveId" clId="{D4A48114-830A-429B-8D00-DDE76B74BF22}" dt="2023-03-08T10:55:36.616" v="2357" actId="6549"/>
        <pc:sldMkLst>
          <pc:docMk/>
          <pc:sldMk cId="844740964" sldId="361"/>
        </pc:sldMkLst>
      </pc:sldChg>
      <pc:sldChg chg="addSp delSp modSp add mod modNotesTx">
        <pc:chgData name="Andre vd Put" userId="81da23f61e521915" providerId="LiveId" clId="{D4A48114-830A-429B-8D00-DDE76B74BF22}" dt="2023-03-08T10:55:32.456" v="2356" actId="6549"/>
        <pc:sldMkLst>
          <pc:docMk/>
          <pc:sldMk cId="4023062988" sldId="362"/>
        </pc:sldMkLst>
      </pc:sldChg>
      <pc:sldChg chg="addSp delSp modSp add mod modNotesTx">
        <pc:chgData name="Andre vd Put" userId="81da23f61e521915" providerId="LiveId" clId="{D4A48114-830A-429B-8D00-DDE76B74BF22}" dt="2023-03-08T10:55:28.314" v="2355" actId="6549"/>
        <pc:sldMkLst>
          <pc:docMk/>
          <pc:sldMk cId="2523648152" sldId="363"/>
        </pc:sldMkLst>
      </pc:sldChg>
      <pc:sldChg chg="addSp delSp modSp add mod modNotesTx">
        <pc:chgData name="Andre vd Put" userId="81da23f61e521915" providerId="LiveId" clId="{D4A48114-830A-429B-8D00-DDE76B74BF22}" dt="2023-03-08T10:55:23.698" v="2354" actId="6549"/>
        <pc:sldMkLst>
          <pc:docMk/>
          <pc:sldMk cId="2166673112" sldId="364"/>
        </pc:sldMkLst>
      </pc:sldChg>
      <pc:sldChg chg="addSp delSp modSp add mod modNotesTx">
        <pc:chgData name="Andre vd Put" userId="81da23f61e521915" providerId="LiveId" clId="{D4A48114-830A-429B-8D00-DDE76B74BF22}" dt="2023-03-08T10:55:11.615" v="2353" actId="6549"/>
        <pc:sldMkLst>
          <pc:docMk/>
          <pc:sldMk cId="622246157" sldId="365"/>
        </pc:sldMkLst>
      </pc:sldChg>
      <pc:sldChg chg="addSp delSp modSp add mod ord modNotes">
        <pc:chgData name="Andre vd Put" userId="81da23f61e521915" providerId="LiveId" clId="{D4A48114-830A-429B-8D00-DDE76B74BF22}" dt="2023-03-08T10:54:38.396" v="2352" actId="6549"/>
        <pc:sldMkLst>
          <pc:docMk/>
          <pc:sldMk cId="458616165" sldId="366"/>
        </pc:sldMkLst>
      </pc:sldChg>
      <pc:sldChg chg="addSp delSp modSp add mod">
        <pc:chgData name="Andre vd Put" userId="81da23f61e521915" providerId="LiveId" clId="{D4A48114-830A-429B-8D00-DDE76B74BF22}" dt="2023-03-08T11:09:02.886" v="2431" actId="6549"/>
        <pc:sldMkLst>
          <pc:docMk/>
          <pc:sldMk cId="816085640" sldId="367"/>
        </pc:sldMkLst>
      </pc:sldChg>
      <pc:sldChg chg="addSp delSp modSp add mod">
        <pc:chgData name="Andre vd Put" userId="81da23f61e521915" providerId="LiveId" clId="{D4A48114-830A-429B-8D00-DDE76B74BF22}" dt="2023-03-08T13:18:08.541" v="2524" actId="20577"/>
        <pc:sldMkLst>
          <pc:docMk/>
          <pc:sldMk cId="381283250" sldId="368"/>
        </pc:sldMkLst>
      </pc:sldChg>
      <pc:sldChg chg="delSp modSp add mod">
        <pc:chgData name="Andre vd Put" userId="81da23f61e521915" providerId="LiveId" clId="{D4A48114-830A-429B-8D00-DDE76B74BF22}" dt="2023-03-08T13:30:45.214" v="2633" actId="15"/>
        <pc:sldMkLst>
          <pc:docMk/>
          <pc:sldMk cId="3251391955" sldId="369"/>
        </pc:sldMkLst>
      </pc:sldChg>
      <pc:sldChg chg="addSp delSp modSp add mod">
        <pc:chgData name="Andre vd Put" userId="81da23f61e521915" providerId="LiveId" clId="{D4A48114-830A-429B-8D00-DDE76B74BF22}" dt="2023-03-08T13:33:04.591" v="2642" actId="255"/>
        <pc:sldMkLst>
          <pc:docMk/>
          <pc:sldMk cId="1097163803" sldId="370"/>
        </pc:sldMkLst>
      </pc:sldChg>
      <pc:sldChg chg="addSp delSp modSp add mod ord">
        <pc:chgData name="Andre vd Put" userId="81da23f61e521915" providerId="LiveId" clId="{D4A48114-830A-429B-8D00-DDE76B74BF22}" dt="2023-03-08T13:48:05.384" v="2663" actId="1076"/>
        <pc:sldMkLst>
          <pc:docMk/>
          <pc:sldMk cId="3679026921" sldId="371"/>
        </pc:sldMkLst>
      </pc:sldChg>
      <pc:sldChg chg="addSp delSp modSp add mod">
        <pc:chgData name="Andre vd Put" userId="81da23f61e521915" providerId="LiveId" clId="{D4A48114-830A-429B-8D00-DDE76B74BF22}" dt="2023-03-08T13:51:17.448" v="2733" actId="166"/>
        <pc:sldMkLst>
          <pc:docMk/>
          <pc:sldMk cId="4171987661" sldId="372"/>
        </pc:sldMkLst>
      </pc:sldChg>
      <pc:sldChg chg="addSp delSp modSp add mod">
        <pc:chgData name="Andre vd Put" userId="81da23f61e521915" providerId="LiveId" clId="{D4A48114-830A-429B-8D00-DDE76B74BF22}" dt="2023-03-08T13:53:20.095" v="2778" actId="1076"/>
        <pc:sldMkLst>
          <pc:docMk/>
          <pc:sldMk cId="472688064" sldId="373"/>
        </pc:sldMkLst>
      </pc:sldChg>
      <pc:sldChg chg="addSp delSp modSp add mod">
        <pc:chgData name="Andre vd Put" userId="81da23f61e521915" providerId="LiveId" clId="{D4A48114-830A-429B-8D00-DDE76B74BF22}" dt="2023-03-08T13:58:03.800" v="2838" actId="6549"/>
        <pc:sldMkLst>
          <pc:docMk/>
          <pc:sldMk cId="11819404" sldId="374"/>
        </pc:sldMkLst>
      </pc:sldChg>
      <pc:sldChg chg="modSp add mod ord">
        <pc:chgData name="Andre vd Put" userId="81da23f61e521915" providerId="LiveId" clId="{D4A48114-830A-429B-8D00-DDE76B74BF22}" dt="2023-03-08T14:02:58.919" v="2969" actId="20577"/>
        <pc:sldMkLst>
          <pc:docMk/>
          <pc:sldMk cId="2601512186" sldId="375"/>
        </pc:sldMkLst>
      </pc:sldChg>
      <pc:sldChg chg="addSp delSp modSp add mod">
        <pc:chgData name="Andre vd Put" userId="81da23f61e521915" providerId="LiveId" clId="{D4A48114-830A-429B-8D00-DDE76B74BF22}" dt="2023-03-08T14:04:57.302" v="2976" actId="14100"/>
        <pc:sldMkLst>
          <pc:docMk/>
          <pc:sldMk cId="1238113046" sldId="3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FE735-7BEE-4CB1-8F81-4FC4DAC40758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14978-1DC2-46F7-AECB-32C1DD166E1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2325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2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8665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3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332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5D52A-2F5B-DAB7-2879-02A4C8437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8AED47F-C858-1C44-5C2D-E200421E2C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63141851-90A2-B0FC-48E1-F7C079F7F9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4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B58EED1D-1C9F-1C14-ACA9-2D193E0E62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0E3F2CA1-E432-AD6B-F5E0-7588366752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6857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7596A-D664-C123-544B-C0AE73856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9E72E1D-56BE-ABDE-AA15-0C0EEA74FB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A5A2DDE6-CFF1-8CDC-03CC-F7DDA1DDEF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5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37F0EE42-97E4-0F94-289B-19E7877DD0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0F6C7B80-467D-D916-8F8F-6CA0C0AC49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8899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3EA5A-F0DA-080A-27A2-C888A5C3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3DD47EC-B2FB-5632-0107-B907C85897C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EF9B7FE8-9186-E6A2-90AD-58A5F0C8F6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6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0F78C16D-DDAB-4D92-4ED1-77AD735583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84B0BB3B-10DA-FA3B-A92B-08FD123A6D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453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C4A4A-2D2B-0158-FFFA-E86BA6A5F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C281C15-2A2A-5357-CBA8-4CF06DCDF4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8B8FE1DC-110B-F4E4-FAC2-A511F0F119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7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5D0F6E01-D447-49F3-DC96-75AEC32A3C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B487D9C3-D43F-D65E-5A14-0EB3DABD8A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5256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4C892-9D5E-5BC7-5976-E86CA001C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9CB85C1-405C-41E5-6E19-52E118B6BFD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39684B22-D289-8381-78C7-C315818DA6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8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A0B1CF2E-EFE8-37E7-92F9-4D910FC3DE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679BD433-0D62-244A-022D-70619DE259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1321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28337-775D-1F3A-EB59-FB596BFD1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B6E079C-FE48-AE5E-06C3-274E36291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5DA3BC75-F26F-5DAD-1F8F-3AB9C8D07F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9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0D147B51-E8B3-09E2-847C-7BDA2A6AE9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C77973A8-CAF4-F389-6131-19FC9DC339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7247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4A939-B317-891A-D071-CFBFB3B4A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8870E3F-F218-7D14-213C-17DF3CCDF1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F7EFCDD4-13F6-A4FD-3C68-6AA4DFB4A6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10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BD67B856-4B13-21CB-FCA2-0B373ABEF9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5058BD9E-9670-1354-E1F1-52E57FA3DC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9389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4371E-7415-31FC-9BC2-C420DC8AD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475F16B-A490-CBC4-4E51-0FC36951F6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360E13E4-AEAF-7FEF-EC24-E1BEF31452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11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8CFDD350-8300-13DF-6016-F9AAD21DDE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60D14793-004D-881B-203B-4F1DDF92A6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7430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5615B-C03B-A157-0624-BDAD8B93F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DA534A1-F8E0-36D0-4D46-CCEA7247A7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729C53ED-4B2E-BB9F-E87F-C6A47D1106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12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1B4DC994-3DE0-4643-5D69-518EB3B5BF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06B0CCE0-22F1-2101-D8D5-7019E39DA2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18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 1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 Authentication scheme, including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post_auth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procedure (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openid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scope!)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Auth0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 settings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Log into application, paste access token and ID token into jwt.io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 fields, get public key from advanced settings in Auth0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verify signature in jwt.io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 decode tokens in APEX, and code to do that (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decode_jwt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procedure)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 cloud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 module and GET handler, and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get_relation_csr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procedure, and relations table contents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Paste in browser and show returned JSON for ID’s 1,2,3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 REST Data Source, then page 2, then run page 2, for 1,2,3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19989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73250-ECC9-99A1-4A7B-F9EF2565F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C558EBB-B916-1151-3521-159A9F6A48C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F8AF5904-6318-0479-AA7A-E817745CAC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13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17AAA0FE-8E40-3D87-7652-23B55E27C4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469D2B80-4A4B-8969-111A-FACC291B44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 2</a:t>
            </a:r>
            <a:endParaRPr lang="nl-NL" sz="1800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 cloud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als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admin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draai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oauth_admin.create_jwt_profile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BEGIN</a:t>
            </a:r>
            <a:endParaRPr lang="nl-NL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  OAUTH_ADMIN.CREATE_JWT_PROFILE(</a:t>
            </a:r>
            <a:endParaRPr lang="nl-NL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      </a:t>
            </a:r>
            <a:r>
              <a:rPr lang="en-US" sz="14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p_schema</a:t>
            </a:r>
            <a:r>
              <a:rPr lang="en-US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   =&gt; 'AW2020',</a:t>
            </a:r>
            <a:endParaRPr lang="nl-NL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      </a:t>
            </a:r>
            <a:r>
              <a:rPr lang="en-US" sz="14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p_issuer</a:t>
            </a:r>
            <a:r>
              <a:rPr lang="en-US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   =&gt; 'https://dev-sumqe035tqxjzhb2.us.auth0.com/',</a:t>
            </a:r>
            <a:endParaRPr lang="nl-NL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      </a:t>
            </a:r>
            <a:r>
              <a:rPr lang="en-US" sz="14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p_audience</a:t>
            </a:r>
            <a:r>
              <a:rPr lang="en-US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 =&gt; ' https://mrdwyhtiuwqtluj-dbkwintup01.adb.eu-frankfurt-1.oraclecloudapps.com/ords/aw2020/relations' ,</a:t>
            </a:r>
            <a:endParaRPr lang="nl-NL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      </a:t>
            </a:r>
            <a:r>
              <a:rPr lang="nl-NL" sz="14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p_jwk_url</a:t>
            </a:r>
            <a:r>
              <a:rPr lang="nl-NL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  =&gt; 'https://dev-sumqe035tqxjzhb2.us.auth0.com/.well-known/jwks.json'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  </a:t>
            </a:r>
            <a:r>
              <a:rPr lang="en-US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);</a:t>
            </a:r>
            <a:endParaRPr lang="nl-NL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4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  COMMIT;</a:t>
            </a:r>
            <a:endParaRPr lang="nl-NL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9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END;</a:t>
            </a:r>
            <a:endParaRPr lang="nl-NL" sz="9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9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/</a:t>
            </a:r>
            <a:endParaRPr lang="nl-NL" sz="9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 cloud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Create privilege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read.relinfo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(Attention: NO colon!) and assign to module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 401 message in browser and apex.oracle.com application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Auth0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Create API APEX World Relation Info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Add permission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read.relinfo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Add scope and audience to Authentication Scheme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audience=https://mrdwyhtiuwqtluj-dbkwintup01.adb.eu-frankfurt-1.oraclecloudapps.com/ords/aw2020/relations 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scope ,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read.relinfo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Log out of application and examine new Access Token (is now JWT, scope, audience)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REST Data Source, add Authorization parameter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page 2 add parameter Expression 'Bearer '||:ACCESS_TOKEN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Run page 2, still able to see ID’s 1 and 2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36813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04BC-EAF2-FCE4-EEE2-1580013D8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647A922-651B-F726-90AB-14E2888B356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153C2C85-CF13-B3B7-E650-2347183070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14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9F7D4832-66AD-7278-11E2-8BC9B6DC58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36CCE64B-81B8-566A-3E82-3715C69E9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 3</a:t>
            </a:r>
            <a:endParaRPr lang="nl-NL" sz="1800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Run page 3, see value of Curr User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 4</a:t>
            </a:r>
            <a:endParaRPr lang="nl-NL" sz="1800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Email is in JWT, not in access token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Auth0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 user metadata in User Management -&gt; Users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Add fields in Actions -&gt; Triggers -&gt; post-login trigger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Email and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relations_id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 Access Token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 cloud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Add code to “me” template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declare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sys_refcursor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varchar2(4000);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apex_jwt.t_token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l_email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varchar2(1000);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number;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begin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replace(: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authorization,'Bearer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','');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apex_jwt.decode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p_value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=&gt;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apex_json.parse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p_source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=&gt;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l_token.payload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l_email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apex_json.get_varchar2('email');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apex_json.get_number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('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');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open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for 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select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current_user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curr_user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,    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l_email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email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,    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relations_id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from   dual;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:response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end;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add Authorization Parameter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runtime “me” now Email and Relations Id are shown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 cloud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Now add code to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relinfo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endpoint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declare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sys_refcursor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varchar2(4000);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apex_jwt.t_token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number;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begin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replace(: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authorization,'Bearer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','');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apex_jwt.decode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p_value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=&gt;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apex_json.parse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p_source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=&gt;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l_token.payload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apex_json.get_number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('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');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if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=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relationid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then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get_relation_csr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(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p_rln_id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=&gt;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relationid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,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p_status_code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=&gt;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status_code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,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p_csr_output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=&gt; :response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,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p_err_output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=&gt;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errorresponse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,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p_content_type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=&gt;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content_type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else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status_code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utl_http.http_unauthorized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open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for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select 'Relation ID not accessible' error from dual;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errorresponse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end if;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end;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add Authorization Parameter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runtime “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relinfo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 now 1 gives access, 2 not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07611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A84F8-1E88-A75A-24CD-D85113451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695CE3B-0E71-41C0-0561-FFF5A2AE254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723396D6-5337-B405-1574-F4A030BDB2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15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AC6C0293-2112-E5AA-AFFE-EA52E3EC2A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40488695-F7B3-CAFB-63C3-7EB44D0CFF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 3</a:t>
            </a:r>
            <a:endParaRPr lang="nl-NL" sz="1800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Run page 3, see value of Curr User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 4</a:t>
            </a:r>
            <a:endParaRPr lang="nl-NL" sz="1800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Email is in JWT, not in access token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Auth0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 user metadata in User Management -&gt; Users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Add fields in Actions -&gt; Triggers -&gt; post-login trigger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Email and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relations_id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 Access Token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 cloud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Add code to “me” template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declare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sys_refcursor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varchar2(4000);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apex_jwt.t_token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l_email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varchar2(1000);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number;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begin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replace(: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authorization,'Bearer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','');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apex_jwt.decode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p_value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=&gt;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apex_json.parse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p_source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=&gt;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l_token.payload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l_email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apex_json.get_varchar2('email');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apex_json.get_number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('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');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open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for 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select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current_user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curr_user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,    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l_email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email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,    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relations_id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from   dual;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:response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end;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add Authorization Parameter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runtime “me” now Email and Relations Id are shown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 cloud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Now add code to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relinfo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endpoint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declare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sys_refcursor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varchar2(4000);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apex_jwt.t_token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number;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begin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replace(: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authorization,'Bearer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','');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apex_jwt.decode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p_value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=&gt;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l_rawtoken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apex_json.parse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p_source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=&gt;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l_token.payload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apex_json.get_number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('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');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if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l_relations_id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=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relationid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then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get_relation_csr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(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p_rln_id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=&gt;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relationid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,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p_status_code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=&gt;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status_code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,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p_csr_output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=&gt; :response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,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p_err_output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=&gt;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errorresponse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,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p_content_type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=&gt;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content_type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);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else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status_code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utl_http.http_unauthorized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open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for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  select 'Relation ID not accessible' error from dual;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  :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errorresponse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:= </a:t>
            </a:r>
            <a:r>
              <a:rPr lang="en-US" sz="1800" kern="100" dirty="0" err="1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l_response</a:t>
            </a: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  end if;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Times New Roman" panose="02020603050405020304" pitchFamily="18" charset="0"/>
              </a:rPr>
              <a:t>end;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add Authorization Parameter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apex.oracle.com</a:t>
            </a:r>
            <a:endParaRPr lang="nl-NL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runtime “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relinfo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 now 1 gives access, 2 not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05019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16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0716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14978-1DC2-46F7-AECB-32C1DD166E1F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6937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227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052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49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2496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9797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34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038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341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2671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6361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791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974503" y="5304699"/>
            <a:ext cx="8239127" cy="238867"/>
          </a:xfrm>
          <a:prstGeom prst="rect">
            <a:avLst/>
          </a:prstGeom>
        </p:spPr>
        <p:txBody>
          <a:bodyPr lIns="34290" tIns="34290" rIns="34290" bIns="34290"/>
          <a:lstStyle>
            <a:lvl1pPr defTabSz="363220">
              <a:defRPr sz="1408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771199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FB1DE-FB9B-49FB-BB46-4389585ADC4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469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.v.d.put@open-fine.nl" TargetMode="External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hyperlink" Target="https://www.linkedin.com/in/andrevanderput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05948" y="1203393"/>
            <a:ext cx="9144000" cy="3103564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accent1">
                    <a:lumMod val="75000"/>
                  </a:schemeClr>
                </a:solidFill>
              </a:rPr>
              <a:t>Securing ORDS REST services with JSON Web Tokens (JWT)</a:t>
            </a:r>
            <a:endParaRPr lang="nl-NL" sz="7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757F8FB-2F60-429F-9D0C-2BA89AFB405B}"/>
              </a:ext>
            </a:extLst>
          </p:cNvPr>
          <p:cNvSpPr txBox="1"/>
          <p:nvPr/>
        </p:nvSpPr>
        <p:spPr>
          <a:xfrm>
            <a:off x="2326420" y="5469941"/>
            <a:ext cx="4485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André van der Put</a:t>
            </a:r>
          </a:p>
          <a:p>
            <a:r>
              <a:rPr lang="nl-NL" dirty="0"/>
              <a:t>20-3-2025</a:t>
            </a:r>
          </a:p>
        </p:txBody>
      </p:sp>
    </p:spTree>
    <p:extLst>
      <p:ext uri="{BB962C8B-B14F-4D97-AF65-F5344CB8AC3E}">
        <p14:creationId xmlns:p14="http://schemas.microsoft.com/office/powerpoint/2010/main" val="3952953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AEF0EFE-E895-4C18-8EDA-9E2E2030D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About</a:t>
            </a:r>
            <a:r>
              <a:rPr lang="nl-NL" dirty="0"/>
              <a:t> me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480B8A8-3E50-4E93-9E22-0E2F931B8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Software </a:t>
            </a:r>
            <a:r>
              <a:rPr lang="nl-NL" dirty="0" err="1"/>
              <a:t>developer</a:t>
            </a:r>
            <a:r>
              <a:rPr lang="nl-NL" dirty="0"/>
              <a:t> at Open-Fine</a:t>
            </a:r>
          </a:p>
          <a:p>
            <a:pPr marL="0" indent="0">
              <a:buNone/>
            </a:pPr>
            <a:r>
              <a:rPr lang="nl-NL" dirty="0"/>
              <a:t>Oracle </a:t>
            </a:r>
            <a:r>
              <a:rPr lang="nl-NL" dirty="0" err="1"/>
              <a:t>developer</a:t>
            </a:r>
            <a:r>
              <a:rPr lang="nl-NL" dirty="0"/>
              <a:t> </a:t>
            </a:r>
            <a:r>
              <a:rPr lang="nl-NL" dirty="0" err="1"/>
              <a:t>since</a:t>
            </a:r>
            <a:r>
              <a:rPr lang="nl-NL" dirty="0"/>
              <a:t> 1997</a:t>
            </a:r>
          </a:p>
          <a:p>
            <a:pPr marL="0" indent="0">
              <a:buNone/>
            </a:pPr>
            <a:r>
              <a:rPr lang="nl-NL" dirty="0"/>
              <a:t>APEX </a:t>
            </a:r>
            <a:r>
              <a:rPr lang="nl-NL" dirty="0" err="1"/>
              <a:t>developer</a:t>
            </a:r>
            <a:r>
              <a:rPr lang="nl-NL" dirty="0"/>
              <a:t> </a:t>
            </a:r>
            <a:r>
              <a:rPr lang="nl-NL" dirty="0" err="1"/>
              <a:t>since</a:t>
            </a:r>
            <a:r>
              <a:rPr lang="nl-NL" dirty="0"/>
              <a:t> 2009</a:t>
            </a:r>
          </a:p>
          <a:p>
            <a:pPr marL="0" indent="0">
              <a:buNone/>
            </a:pPr>
            <a:r>
              <a:rPr lang="nl-NL" dirty="0">
                <a:hlinkClick r:id="rId3"/>
              </a:rPr>
              <a:t>a.v.d.put@open-fine.nl</a:t>
            </a:r>
            <a:endParaRPr lang="nl-NL" dirty="0"/>
          </a:p>
          <a:p>
            <a:pPr marL="0" indent="0">
              <a:buNone/>
            </a:pPr>
            <a:r>
              <a:rPr lang="nl-NL" dirty="0">
                <a:hlinkClick r:id="rId4"/>
              </a:rPr>
              <a:t>linkedin.com/in/andrevanderput/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9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2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F439D1F-50D5-4218-8F75-A38D9FB7E0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78260"/>
            <a:ext cx="5903687" cy="1543956"/>
          </a:xfrm>
          <a:prstGeom prst="rect">
            <a:avLst/>
          </a:prstGeom>
        </p:spPr>
      </p:pic>
      <p:pic>
        <p:nvPicPr>
          <p:cNvPr id="5" name="Afbeelding 4" descr="Afbeelding met muziek, muziekinstrument, persoon, Percussie&#10;&#10;Door AI gegenereerde inhoud is mogelijk onjuist.">
            <a:extLst>
              <a:ext uri="{FF2B5EF4-FFF2-40B4-BE49-F238E27FC236}">
                <a16:creationId xmlns:a16="http://schemas.microsoft.com/office/drawing/2014/main" id="{1F50B182-9FA8-4B09-FFB1-BE3459BD65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480" y="1776925"/>
            <a:ext cx="4719320" cy="448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30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AEF0EFE-E895-4C18-8EDA-9E2E2030D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Overview</a:t>
            </a:r>
            <a:endParaRPr lang="nl-NL" dirty="0"/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DC4899F-E9F5-4CCA-8BDF-74C3E8EFD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Use</a:t>
            </a:r>
            <a:r>
              <a:rPr lang="nl-NL" dirty="0"/>
              <a:t> case</a:t>
            </a:r>
          </a:p>
          <a:p>
            <a:r>
              <a:rPr lang="nl-NL" dirty="0"/>
              <a:t>JSON Web Tokens</a:t>
            </a:r>
          </a:p>
          <a:p>
            <a:r>
              <a:rPr lang="nl-NL" dirty="0"/>
              <a:t>Integration </a:t>
            </a:r>
            <a:r>
              <a:rPr lang="nl-NL" dirty="0" err="1"/>
              <a:t>with</a:t>
            </a:r>
            <a:r>
              <a:rPr lang="nl-NL" dirty="0"/>
              <a:t> ORDS</a:t>
            </a:r>
          </a:p>
        </p:txBody>
      </p:sp>
      <p:sp>
        <p:nvSpPr>
          <p:cNvPr id="19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3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81065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69FA6-748B-CA27-DAFE-E760FBA7D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0C173B9-4963-7173-4DEC-482161A86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Use</a:t>
            </a:r>
            <a:r>
              <a:rPr lang="nl-NL" dirty="0"/>
              <a:t> case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6AD80608-57C2-96DB-7BD5-B8C91865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484D751C-1C11-FB0F-8DBF-54CFA2772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C60B5CA5-C154-E88A-22A2-226BDE3E0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4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A22C4400-FC6E-E665-83F9-EE955A0173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pic>
        <p:nvPicPr>
          <p:cNvPr id="5" name="Afbeelding 4" descr="Afbeelding met tekst, diagram, schermopname, Graphics&#10;&#10;Door AI gegenereerde inhoud is mogelijk onjuist.">
            <a:extLst>
              <a:ext uri="{FF2B5EF4-FFF2-40B4-BE49-F238E27FC236}">
                <a16:creationId xmlns:a16="http://schemas.microsoft.com/office/drawing/2014/main" id="{251D9193-20B3-A35E-6F6F-F5FA149F29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870075"/>
            <a:ext cx="9526329" cy="4534533"/>
          </a:xfrm>
          <a:prstGeom prst="rect">
            <a:avLst/>
          </a:prstGeo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193E9CD-0121-6324-863C-DF3E62C62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err="1"/>
              <a:t>Current</a:t>
            </a:r>
            <a:r>
              <a:rPr lang="nl-NL" dirty="0"/>
              <a:t> </a:t>
            </a:r>
            <a:r>
              <a:rPr lang="nl-NL" dirty="0" err="1"/>
              <a:t>situation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368459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E375E-BBC8-8848-DEBA-C16BE25F0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FC7A499-D4AC-87D0-04E8-A32EC6C5C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Use</a:t>
            </a:r>
            <a:r>
              <a:rPr lang="nl-NL" dirty="0"/>
              <a:t> case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3087720A-753B-CC2C-5996-B50E0E29D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C0A91D6B-FEA5-E34A-AFDF-DAAD90A62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868AB0FD-0AB0-08FC-5196-BE5971E6C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5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AEF05CE2-83C3-3892-E2D4-D5159865E7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D2BD016-725B-E087-711E-30449E887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32773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New </a:t>
            </a:r>
            <a:r>
              <a:rPr lang="nl-NL" dirty="0" err="1"/>
              <a:t>situation</a:t>
            </a:r>
            <a:endParaRPr lang="nl-NL" dirty="0"/>
          </a:p>
        </p:txBody>
      </p:sp>
      <p:pic>
        <p:nvPicPr>
          <p:cNvPr id="6" name="Afbeelding 5" descr="Afbeelding met tekst, schermopname, logo, Lettertype&#10;&#10;Door AI gegenereerde inhoud is mogelijk onjuist.">
            <a:extLst>
              <a:ext uri="{FF2B5EF4-FFF2-40B4-BE49-F238E27FC236}">
                <a16:creationId xmlns:a16="http://schemas.microsoft.com/office/drawing/2014/main" id="{42A170F9-8AD2-E02B-28C7-1FD6612B6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473" y="661933"/>
            <a:ext cx="7535327" cy="573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3870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5F24D-994F-782D-40E0-BD61A5F99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93AA7EF-08E8-C2C7-DCF6-9E3E7C631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ORDS security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4E729E0E-6840-CD9C-98C8-5CE6ED60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030CAA38-6293-0175-0641-0336CD617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EE2CA348-1F54-0711-FCE6-7F3D1F9FA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6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143770CB-43A7-5D6D-A80A-49631ABA78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A9E418A0-2106-B13A-4D92-0604D2ABF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99872"/>
          </a:xfrm>
        </p:spPr>
        <p:txBody>
          <a:bodyPr>
            <a:normAutofit/>
          </a:bodyPr>
          <a:lstStyle/>
          <a:p>
            <a:r>
              <a:rPr lang="nl-NL" dirty="0" err="1"/>
              <a:t>Assign</a:t>
            </a:r>
            <a:r>
              <a:rPr lang="nl-NL" dirty="0"/>
              <a:t> privilege </a:t>
            </a:r>
            <a:r>
              <a:rPr lang="nl-NL" dirty="0" err="1"/>
              <a:t>to</a:t>
            </a:r>
            <a:r>
              <a:rPr lang="nl-NL" dirty="0"/>
              <a:t> module,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assign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role</a:t>
            </a:r>
            <a:endParaRPr lang="nl-NL" dirty="0"/>
          </a:p>
          <a:p>
            <a:r>
              <a:rPr lang="nl-NL" dirty="0" err="1"/>
              <a:t>Create</a:t>
            </a:r>
            <a:r>
              <a:rPr lang="nl-NL" dirty="0"/>
              <a:t> client (</a:t>
            </a:r>
            <a:r>
              <a:rPr lang="nl-NL" dirty="0" err="1"/>
              <a:t>client_id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client_secret</a:t>
            </a:r>
            <a:r>
              <a:rPr lang="nl-NL" dirty="0"/>
              <a:t>)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grant</a:t>
            </a:r>
            <a:r>
              <a:rPr lang="nl-NL" dirty="0"/>
              <a:t> </a:t>
            </a:r>
            <a:r>
              <a:rPr lang="nl-NL" dirty="0" err="1"/>
              <a:t>role</a:t>
            </a:r>
            <a:endParaRPr lang="nl-NL" dirty="0"/>
          </a:p>
          <a:p>
            <a:r>
              <a:rPr lang="nl-NL" dirty="0" err="1"/>
              <a:t>OAuth</a:t>
            </a:r>
            <a:r>
              <a:rPr lang="nl-NL" dirty="0"/>
              <a:t> 2 client </a:t>
            </a:r>
            <a:r>
              <a:rPr lang="nl-NL" dirty="0" err="1"/>
              <a:t>credentials</a:t>
            </a:r>
            <a:r>
              <a:rPr lang="nl-NL" dirty="0"/>
              <a:t> flow:</a:t>
            </a:r>
          </a:p>
          <a:p>
            <a:pPr lvl="1"/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client_id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client_secret</a:t>
            </a:r>
            <a:r>
              <a:rPr lang="nl-NL" dirty="0"/>
              <a:t>, </a:t>
            </a:r>
            <a:r>
              <a:rPr lang="nl-NL" dirty="0" err="1"/>
              <a:t>request</a:t>
            </a:r>
            <a:r>
              <a:rPr lang="nl-NL" dirty="0"/>
              <a:t> token</a:t>
            </a:r>
          </a:p>
          <a:p>
            <a:pPr lvl="1"/>
            <a:r>
              <a:rPr lang="nl-NL" dirty="0" err="1"/>
              <a:t>use</a:t>
            </a:r>
            <a:r>
              <a:rPr lang="nl-NL" dirty="0"/>
              <a:t> token in </a:t>
            </a:r>
            <a:r>
              <a:rPr lang="nl-NL" dirty="0" err="1"/>
              <a:t>Authorization</a:t>
            </a:r>
            <a:r>
              <a:rPr lang="nl-NL" dirty="0"/>
              <a:t> Header in REST calls</a:t>
            </a:r>
          </a:p>
        </p:txBody>
      </p:sp>
    </p:spTree>
    <p:extLst>
      <p:ext uri="{BB962C8B-B14F-4D97-AF65-F5344CB8AC3E}">
        <p14:creationId xmlns:p14="http://schemas.microsoft.com/office/powerpoint/2010/main" val="4063668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F1AC3-E7F3-216F-DC95-D94EEB058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55C8197-F567-B8AB-94C6-B30193164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ORDS security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65D0D565-8669-A6A0-8890-8C41C617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41A8A8A3-58D2-CFB8-6254-DB054A4B5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94B52413-F789-E9A0-A00D-28BD734A8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7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B5A9456E-2E37-03E0-B8B1-2968D0CB0B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pic>
        <p:nvPicPr>
          <p:cNvPr id="5" name="Afbeelding 4" descr="Afbeelding met tekst, schermopname, Lettertype, diagram&#10;&#10;Door AI gegenereerde inhoud is mogelijk onjuist.">
            <a:extLst>
              <a:ext uri="{FF2B5EF4-FFF2-40B4-BE49-F238E27FC236}">
                <a16:creationId xmlns:a16="http://schemas.microsoft.com/office/drawing/2014/main" id="{179635A3-CF33-6D82-5E25-A2AB9DC522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96" y="857222"/>
            <a:ext cx="6763694" cy="5344271"/>
          </a:xfrm>
          <a:prstGeom prst="rect">
            <a:avLst/>
          </a:prstGeo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71351FA-8CBB-5FD3-38EA-7E2A84004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18703" cy="1409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:</a:t>
            </a:r>
            <a:r>
              <a:rPr lang="nl-NL" dirty="0" err="1"/>
              <a:t>current_user</a:t>
            </a:r>
            <a:r>
              <a:rPr lang="nl-NL" dirty="0"/>
              <a:t> in ORDS is </a:t>
            </a:r>
            <a:r>
              <a:rPr lang="nl-NL" dirty="0" err="1"/>
              <a:t>client_id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11277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514CF-F714-479B-5511-A05839320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B9408078-2E11-ECFD-2E5E-370E3C31E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0BCE0DED-6527-F685-3A07-9A0DC49FC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1E6FFA54-8A30-D20E-BE33-2C9216F04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8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5DEEE8B-3FB0-3BD6-B704-D463E4D66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pic>
        <p:nvPicPr>
          <p:cNvPr id="6" name="Afbeelding 5" descr="Afbeelding met tekst, schermopname, logo, Lettertype&#10;&#10;Door AI gegenereerde inhoud is mogelijk onjuist.">
            <a:extLst>
              <a:ext uri="{FF2B5EF4-FFF2-40B4-BE49-F238E27FC236}">
                <a16:creationId xmlns:a16="http://schemas.microsoft.com/office/drawing/2014/main" id="{4A4FACCA-655C-5484-9C45-032CFCF73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377" y="661933"/>
            <a:ext cx="7535327" cy="5734850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FAD78819-263F-ABD1-0045-49A5EBD0E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ORDS security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678A1D6A-743D-DFAD-4E22-6FACAD5ED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3985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Identity Service Provider </a:t>
            </a:r>
            <a:r>
              <a:rPr lang="nl-NL" dirty="0" err="1"/>
              <a:t>establishes</a:t>
            </a:r>
            <a:r>
              <a:rPr lang="nl-NL" dirty="0"/>
              <a:t> user </a:t>
            </a:r>
            <a:r>
              <a:rPr lang="nl-NL" dirty="0" err="1"/>
              <a:t>identity</a:t>
            </a:r>
            <a:endParaRPr lang="nl-NL" dirty="0"/>
          </a:p>
          <a:p>
            <a:pPr marL="0" indent="0">
              <a:buNone/>
            </a:pPr>
            <a:r>
              <a:rPr lang="nl-NL" dirty="0" err="1"/>
              <a:t>Use</a:t>
            </a:r>
            <a:r>
              <a:rPr lang="nl-NL" dirty="0"/>
              <a:t> token </a:t>
            </a:r>
            <a:r>
              <a:rPr lang="nl-NL" dirty="0" err="1"/>
              <a:t>from</a:t>
            </a:r>
            <a:r>
              <a:rPr lang="nl-NL" dirty="0"/>
              <a:t> service provider in ORDS call</a:t>
            </a:r>
          </a:p>
          <a:p>
            <a:pPr marL="0" indent="0">
              <a:buNone/>
            </a:pP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established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JSON Web Tokens (JWT)</a:t>
            </a:r>
          </a:p>
        </p:txBody>
      </p:sp>
    </p:spTree>
    <p:extLst>
      <p:ext uri="{BB962C8B-B14F-4D97-AF65-F5344CB8AC3E}">
        <p14:creationId xmlns:p14="http://schemas.microsoft.com/office/powerpoint/2010/main" val="18769597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850A-6065-9D26-429B-850561C7D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66B67B14-7620-D998-0A53-38B5FD143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F7D6865F-D222-32B2-5B0A-92A8C3A47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E57C9D4A-73B0-686A-BCF9-753A79D69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9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CAEDC49E-DDBD-86B3-0D85-7D7351E463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98AB23D-F03D-22EC-4A16-F0F7BE33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JSON Web Tokens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D31E35C-F82C-0E05-B6BF-2888E113B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60924" cy="3985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Is JSON</a:t>
            </a:r>
          </a:p>
          <a:p>
            <a:pPr marL="0" indent="0">
              <a:buNone/>
            </a:pPr>
            <a:r>
              <a:rPr lang="nl-NL" dirty="0" err="1"/>
              <a:t>Holds</a:t>
            </a:r>
            <a:r>
              <a:rPr lang="nl-NL" dirty="0"/>
              <a:t> claims, like username or </a:t>
            </a:r>
            <a:r>
              <a:rPr lang="nl-NL" dirty="0" err="1"/>
              <a:t>role</a:t>
            </a:r>
            <a:endParaRPr lang="nl-NL" dirty="0"/>
          </a:p>
          <a:p>
            <a:pPr marL="0" indent="0">
              <a:buNone/>
            </a:pPr>
            <a:r>
              <a:rPr lang="nl-NL" dirty="0" err="1"/>
              <a:t>Encrypted</a:t>
            </a:r>
            <a:r>
              <a:rPr lang="nl-NL" dirty="0"/>
              <a:t> </a:t>
            </a:r>
            <a:r>
              <a:rPr lang="nl-NL" dirty="0" err="1"/>
              <a:t>signature</a:t>
            </a:r>
            <a:endParaRPr lang="nl-NL" dirty="0"/>
          </a:p>
          <a:p>
            <a:pPr marL="0" indent="0">
              <a:buNone/>
            </a:pPr>
            <a:r>
              <a:rPr lang="nl-NL" dirty="0" err="1"/>
              <a:t>Structure</a:t>
            </a:r>
            <a:r>
              <a:rPr lang="nl-NL" dirty="0"/>
              <a:t>: </a:t>
            </a:r>
          </a:p>
          <a:p>
            <a:pPr marL="457200" lvl="1" indent="0">
              <a:buNone/>
            </a:pPr>
            <a:r>
              <a:rPr lang="nl-NL" dirty="0">
                <a:solidFill>
                  <a:srgbClr val="C00000"/>
                </a:solidFill>
              </a:rPr>
              <a:t>header</a:t>
            </a:r>
          </a:p>
          <a:p>
            <a:pPr marL="457200" lvl="1" indent="0">
              <a:buNone/>
            </a:pPr>
            <a:r>
              <a:rPr lang="nl-NL" dirty="0" err="1">
                <a:solidFill>
                  <a:schemeClr val="accent1">
                    <a:lumMod val="50000"/>
                  </a:schemeClr>
                </a:solidFill>
              </a:rPr>
              <a:t>payload</a:t>
            </a:r>
            <a:endParaRPr lang="nl-NL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r>
              <a:rPr lang="nl-NL" dirty="0" err="1"/>
              <a:t>signature</a:t>
            </a: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B5DDAA6-6A86-C95D-0351-652D1D654939}"/>
              </a:ext>
            </a:extLst>
          </p:cNvPr>
          <p:cNvSpPr txBox="1"/>
          <p:nvPr/>
        </p:nvSpPr>
        <p:spPr>
          <a:xfrm>
            <a:off x="6186946" y="1281597"/>
            <a:ext cx="60050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C00000"/>
                </a:solidFill>
              </a:rPr>
              <a:t>{</a:t>
            </a:r>
          </a:p>
          <a:p>
            <a:r>
              <a:rPr lang="nl-NL" dirty="0">
                <a:solidFill>
                  <a:srgbClr val="C00000"/>
                </a:solidFill>
              </a:rPr>
              <a:t>  "alg": "RS256",</a:t>
            </a:r>
          </a:p>
          <a:p>
            <a:r>
              <a:rPr lang="nl-NL" dirty="0">
                <a:solidFill>
                  <a:srgbClr val="C00000"/>
                </a:solidFill>
              </a:rPr>
              <a:t>  "typ": "JWT",</a:t>
            </a:r>
          </a:p>
          <a:p>
            <a:r>
              <a:rPr lang="nl-NL" dirty="0">
                <a:solidFill>
                  <a:srgbClr val="C00000"/>
                </a:solidFill>
              </a:rPr>
              <a:t>  "kid": "RNs2Rg3WnWW922nzu30wi"</a:t>
            </a:r>
          </a:p>
          <a:p>
            <a:r>
              <a:rPr lang="nl-NL" dirty="0">
                <a:solidFill>
                  <a:srgbClr val="C00000"/>
                </a:solidFill>
              </a:rPr>
              <a:t>}</a:t>
            </a:r>
          </a:p>
          <a:p>
            <a:endParaRPr lang="nl-NL" dirty="0"/>
          </a:p>
          <a:p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{</a:t>
            </a:r>
          </a:p>
          <a:p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  "name": "demo@kwintup.nl",</a:t>
            </a:r>
          </a:p>
          <a:p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  "</a:t>
            </a:r>
            <a:r>
              <a:rPr lang="nl-NL" dirty="0" err="1">
                <a:solidFill>
                  <a:schemeClr val="accent1">
                    <a:lumMod val="50000"/>
                  </a:schemeClr>
                </a:solidFill>
              </a:rPr>
              <a:t>iss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": "https://dev-sumqe035tqxjzhb2.us.auth0.com/",</a:t>
            </a:r>
          </a:p>
          <a:p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  "</a:t>
            </a:r>
            <a:r>
              <a:rPr lang="nl-NL" dirty="0" err="1">
                <a:solidFill>
                  <a:schemeClr val="accent1">
                    <a:lumMod val="50000"/>
                  </a:schemeClr>
                </a:solidFill>
              </a:rPr>
              <a:t>aud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": "Ggaf8JtC1UkRGG3Zak0hRDQEDiwgS10T",</a:t>
            </a:r>
          </a:p>
          <a:p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  "sub": "auth0|665b30964c131177be658ad3",</a:t>
            </a:r>
          </a:p>
          <a:p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  "</a:t>
            </a:r>
            <a:r>
              <a:rPr lang="nl-NL" dirty="0" err="1">
                <a:solidFill>
                  <a:schemeClr val="accent1">
                    <a:lumMod val="50000"/>
                  </a:schemeClr>
                </a:solidFill>
              </a:rPr>
              <a:t>iat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": 1740067861,</a:t>
            </a:r>
          </a:p>
          <a:p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  "</a:t>
            </a:r>
            <a:r>
              <a:rPr lang="nl-NL" dirty="0" err="1">
                <a:solidFill>
                  <a:schemeClr val="accent1">
                    <a:lumMod val="50000"/>
                  </a:schemeClr>
                </a:solidFill>
              </a:rPr>
              <a:t>exp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": 1740103861,</a:t>
            </a:r>
          </a:p>
          <a:p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803934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AA764-842B-E154-14EE-9CD369B07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DB8A62D9-E676-F552-ECEF-F85E6AF48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31E2CE7D-C458-0BBB-79A5-B752F451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10B6D9B3-2F43-A22C-5FC1-CAAA1D9F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10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01D554B1-054B-4F95-91B1-D26B63B2E3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59ED2BDE-D4CD-280C-3F11-6A4C863FE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JSON Web Tokens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9B4C505-4501-C5FD-4251-984EA0E06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00768" cy="3985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 err="1"/>
              <a:t>Generated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Identity Service Provider</a:t>
            </a:r>
          </a:p>
          <a:p>
            <a:pPr marL="0" indent="0">
              <a:buNone/>
            </a:pPr>
            <a:r>
              <a:rPr lang="nl-NL" dirty="0"/>
              <a:t>e.g. Auth0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err="1"/>
              <a:t>Decode</a:t>
            </a:r>
            <a:r>
              <a:rPr lang="nl-NL" dirty="0"/>
              <a:t> JWT:</a:t>
            </a:r>
          </a:p>
          <a:p>
            <a:r>
              <a:rPr lang="nl-NL" dirty="0"/>
              <a:t>https://jwt.io/</a:t>
            </a:r>
          </a:p>
          <a:p>
            <a:r>
              <a:rPr lang="nl-NL" dirty="0"/>
              <a:t>APEX API packages</a:t>
            </a:r>
          </a:p>
        </p:txBody>
      </p:sp>
    </p:spTree>
    <p:extLst>
      <p:ext uri="{BB962C8B-B14F-4D97-AF65-F5344CB8AC3E}">
        <p14:creationId xmlns:p14="http://schemas.microsoft.com/office/powerpoint/2010/main" val="282063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E7083-609A-CAD4-FF22-12A56BFF1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58150D4F-AC10-F4B7-4535-8C19E8AC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7E0C6550-7398-C832-1FF0-605F9CD50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88D3035F-FB32-784A-409D-779BB82F7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11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03674138-F5A8-FBF5-AF44-4596EEE027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8DD8579-6E84-75EB-1A02-3D9D7EF4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JSON Web Tokens</a:t>
            </a:r>
          </a:p>
        </p:txBody>
      </p:sp>
      <p:pic>
        <p:nvPicPr>
          <p:cNvPr id="5" name="Tijdelijke aanduiding voor inhoud 4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974870F8-9D9A-968F-E450-1584FE905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654"/>
            <a:ext cx="10913211" cy="6836346"/>
          </a:xfrm>
        </p:spPr>
      </p:pic>
    </p:spTree>
    <p:extLst>
      <p:ext uri="{BB962C8B-B14F-4D97-AF65-F5344CB8AC3E}">
        <p14:creationId xmlns:p14="http://schemas.microsoft.com/office/powerpoint/2010/main" val="211582701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5B60A-8F2E-960E-8D1F-4146F5038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D89CE323-6B8D-41CD-5D7A-1DBB2346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6AC96D7F-CE29-BE59-E364-E98C6670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E29688FF-9A34-B0C6-558F-A40E3700B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12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5" name="Tijdelijke aanduiding voor inhoud 4" descr="Afbeelding met tekst, schermopname, diagram, logo&#10;&#10;Door AI gegenereerde inhoud is mogelijk onjuist.">
            <a:extLst>
              <a:ext uri="{FF2B5EF4-FFF2-40B4-BE49-F238E27FC236}">
                <a16:creationId xmlns:a16="http://schemas.microsoft.com/office/drawing/2014/main" id="{44E5B632-8DEB-637D-68AA-48C34918BE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961" y="571622"/>
            <a:ext cx="7539586" cy="5469422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8E125629-1933-154C-2973-87EAAF6D8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Demo setup</a:t>
            </a: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5A26FFA3-6ADB-B023-AE00-9EF00182DE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F86D6A2-D737-05F7-21A1-71281F025114}"/>
              </a:ext>
            </a:extLst>
          </p:cNvPr>
          <p:cNvSpPr txBox="1"/>
          <p:nvPr/>
        </p:nvSpPr>
        <p:spPr>
          <a:xfrm>
            <a:off x="9117627" y="5785876"/>
            <a:ext cx="1587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Auth0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4718586-E8A1-1D92-F33D-FC73508546C4}"/>
              </a:ext>
            </a:extLst>
          </p:cNvPr>
          <p:cNvSpPr txBox="1"/>
          <p:nvPr/>
        </p:nvSpPr>
        <p:spPr>
          <a:xfrm>
            <a:off x="5702306" y="5451766"/>
            <a:ext cx="2451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apex.oracle.com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CDD64E0-79CC-210F-5525-4CA3D8886A5B}"/>
              </a:ext>
            </a:extLst>
          </p:cNvPr>
          <p:cNvSpPr txBox="1"/>
          <p:nvPr/>
        </p:nvSpPr>
        <p:spPr>
          <a:xfrm>
            <a:off x="7531106" y="2657270"/>
            <a:ext cx="2451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free </a:t>
            </a:r>
            <a:r>
              <a:rPr lang="nl-NL" sz="2400" dirty="0" err="1"/>
              <a:t>cloud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4000021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E3DD4-D16E-B2D3-F76C-738197766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AD13BFD-EA74-7307-636D-F09DA1A3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ORDS security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C5E91CA1-EBF7-936B-2BBD-EFE011D56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D23367D9-AFEB-12A2-25B1-0A9507BB5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48458F13-A58E-7D04-7279-335A50AC8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13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8BBECF3-DC9C-64C6-DAFB-7278A1F594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0153299-D88F-2775-9AE1-F9D8726F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23271" cy="4299872"/>
          </a:xfrm>
        </p:spPr>
        <p:txBody>
          <a:bodyPr>
            <a:normAutofit lnSpcReduction="10000"/>
          </a:bodyPr>
          <a:lstStyle/>
          <a:p>
            <a:r>
              <a:rPr lang="nl-NL" dirty="0" err="1"/>
              <a:t>Assign</a:t>
            </a:r>
            <a:r>
              <a:rPr lang="nl-NL" dirty="0"/>
              <a:t> privilege </a:t>
            </a:r>
            <a:r>
              <a:rPr lang="nl-NL" dirty="0" err="1"/>
              <a:t>to</a:t>
            </a:r>
            <a:r>
              <a:rPr lang="nl-NL" dirty="0"/>
              <a:t> module</a:t>
            </a:r>
          </a:p>
          <a:p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/>
              <a:t>JWT profile (ORDS 23.3)</a:t>
            </a:r>
            <a:endParaRPr lang="nl-NL" dirty="0"/>
          </a:p>
          <a:p>
            <a:pPr marL="457200" lvl="1" indent="0">
              <a:buNone/>
            </a:pPr>
            <a:endParaRPr lang="en-US" sz="1900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pPr marL="457200" lvl="1" indent="0">
              <a:buNone/>
            </a:pP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BEGIN</a:t>
            </a:r>
            <a:endParaRPr lang="nl-NL" sz="1900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pPr marL="457200" lvl="1" indent="0">
              <a:buNone/>
            </a:pP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 OAUTH_ADMIN.CREATE_JWT_PROFILE</a:t>
            </a:r>
          </a:p>
          <a:p>
            <a:pPr marL="457200" lvl="1" indent="0">
              <a:buNone/>
            </a:pP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 (   </a:t>
            </a:r>
            <a:r>
              <a:rPr lang="nl-NL" sz="1900" dirty="0" err="1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p_schema</a:t>
            </a:r>
            <a:r>
              <a:rPr lang="nl-NL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  =&gt;</a:t>
            </a:r>
          </a:p>
          <a:p>
            <a:pPr marL="457200" lvl="1" indent="0">
              <a:buNone/>
            </a:pP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 ,   </a:t>
            </a:r>
            <a:r>
              <a:rPr lang="en-US" sz="1900" dirty="0" err="1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p_issuer</a:t>
            </a: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  =&gt;</a:t>
            </a:r>
            <a:endParaRPr lang="nl-NL" sz="1900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pPr marL="457200" lvl="1" indent="0">
              <a:buNone/>
            </a:pP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 ,   </a:t>
            </a:r>
            <a:r>
              <a:rPr lang="en-US" sz="1900" dirty="0" err="1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p_audience</a:t>
            </a: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=&gt;</a:t>
            </a:r>
            <a:endParaRPr lang="nl-NL" sz="1900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pPr marL="457200" lvl="1" indent="0">
              <a:buNone/>
            </a:pP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 ,   </a:t>
            </a:r>
            <a:r>
              <a:rPr lang="en-US" sz="1900" dirty="0" err="1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p_jwk_url</a:t>
            </a: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 =&gt;</a:t>
            </a:r>
            <a:endParaRPr lang="nl-NL" sz="1900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pPr marL="457200" lvl="1" indent="0">
              <a:buNone/>
            </a:pP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 );</a:t>
            </a:r>
            <a:endParaRPr lang="nl-NL" sz="1900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pPr marL="457200" lvl="1" indent="0">
              <a:buNone/>
            </a:pP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 COMMIT;</a:t>
            </a:r>
            <a:endParaRPr lang="nl-NL" sz="1900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pPr marL="457200" lvl="1" indent="0">
              <a:buNone/>
            </a:pP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END;</a:t>
            </a:r>
            <a:endParaRPr lang="nl-NL" sz="1900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pPr marL="457200" lvl="1" indent="0">
              <a:buNone/>
            </a:pPr>
            <a:r>
              <a:rPr lang="en-US" sz="19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/</a:t>
            </a:r>
            <a:endParaRPr lang="nl-NL" sz="1900" dirty="0">
              <a:latin typeface="Cascadia Mono" panose="020B0609020000020004" pitchFamily="49" charset="0"/>
              <a:ea typeface="Cascadia Mono" panose="020B0609020000020004" pitchFamily="49" charset="0"/>
              <a:cs typeface="Cascadia Mono" panose="020B0609020000020004" pitchFamily="49" charset="0"/>
            </a:endParaRPr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4D19CCA-9A91-7BE4-10E8-449EFED7D77E}"/>
              </a:ext>
            </a:extLst>
          </p:cNvPr>
          <p:cNvSpPr txBox="1"/>
          <p:nvPr/>
        </p:nvSpPr>
        <p:spPr>
          <a:xfrm>
            <a:off x="6644149" y="1815793"/>
            <a:ext cx="4898922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Scope in JWT</a:t>
            </a:r>
          </a:p>
          <a:p>
            <a:endParaRPr lang="nl-NL" sz="2800" dirty="0"/>
          </a:p>
          <a:p>
            <a:r>
              <a:rPr lang="nl-NL" sz="2800" dirty="0"/>
              <a:t>Schema (</a:t>
            </a:r>
            <a:r>
              <a:rPr lang="nl-NL" sz="2800" dirty="0" err="1"/>
              <a:t>applies</a:t>
            </a:r>
            <a:r>
              <a:rPr lang="nl-NL" sz="2800" dirty="0"/>
              <a:t> </a:t>
            </a:r>
            <a:r>
              <a:rPr lang="nl-NL" sz="2800" dirty="0" err="1"/>
              <a:t>to</a:t>
            </a:r>
            <a:r>
              <a:rPr lang="nl-NL" sz="2800" dirty="0"/>
              <a:t> </a:t>
            </a:r>
            <a:r>
              <a:rPr lang="nl-NL" sz="2800" dirty="0" err="1"/>
              <a:t>all</a:t>
            </a:r>
            <a:r>
              <a:rPr lang="nl-NL" sz="2800" dirty="0"/>
              <a:t> modules)</a:t>
            </a:r>
          </a:p>
          <a:p>
            <a:endParaRPr lang="nl-NL" sz="2800" dirty="0"/>
          </a:p>
          <a:p>
            <a:r>
              <a:rPr lang="nl-NL" sz="2800" dirty="0" err="1"/>
              <a:t>Issuer</a:t>
            </a:r>
            <a:r>
              <a:rPr lang="nl-NL" sz="2800" dirty="0"/>
              <a:t> in JWT</a:t>
            </a:r>
          </a:p>
          <a:p>
            <a:endParaRPr lang="nl-NL" sz="2800" dirty="0"/>
          </a:p>
          <a:p>
            <a:r>
              <a:rPr lang="nl-NL" sz="2800" dirty="0" err="1"/>
              <a:t>Audience</a:t>
            </a:r>
            <a:r>
              <a:rPr lang="nl-NL" sz="2800" dirty="0"/>
              <a:t> in JWT</a:t>
            </a:r>
          </a:p>
          <a:p>
            <a:endParaRPr lang="nl-NL" sz="2800" dirty="0"/>
          </a:p>
          <a:p>
            <a:r>
              <a:rPr lang="nl-NL" sz="2800" dirty="0"/>
              <a:t>URL of public </a:t>
            </a:r>
            <a:r>
              <a:rPr lang="nl-NL" sz="2800" dirty="0" err="1"/>
              <a:t>key</a:t>
            </a:r>
            <a:r>
              <a:rPr lang="nl-NL" sz="2800" dirty="0"/>
              <a:t> </a:t>
            </a:r>
            <a:r>
              <a:rPr lang="nl-NL" sz="2800" dirty="0" err="1"/>
              <a:t>to</a:t>
            </a:r>
            <a:r>
              <a:rPr lang="nl-NL" sz="2800" dirty="0"/>
              <a:t> </a:t>
            </a:r>
            <a:r>
              <a:rPr lang="nl-NL" sz="2800" dirty="0" err="1"/>
              <a:t>verify</a:t>
            </a:r>
            <a:r>
              <a:rPr lang="nl-NL" sz="2800" dirty="0"/>
              <a:t> </a:t>
            </a:r>
            <a:r>
              <a:rPr lang="nl-NL" sz="2800" dirty="0" err="1"/>
              <a:t>signature</a:t>
            </a:r>
            <a:endParaRPr lang="nl-NL" sz="2800" dirty="0"/>
          </a:p>
          <a:p>
            <a:endParaRPr lang="nl-NL" sz="2800" dirty="0"/>
          </a:p>
          <a:p>
            <a:endParaRPr lang="nl-NL" sz="2800" dirty="0"/>
          </a:p>
          <a:p>
            <a:endParaRPr lang="nl-NL" sz="2800" dirty="0"/>
          </a:p>
          <a:p>
            <a:endParaRPr lang="nl-NL" sz="2800" dirty="0"/>
          </a:p>
          <a:p>
            <a:endParaRPr lang="nl-NL" sz="2800" dirty="0"/>
          </a:p>
          <a:p>
            <a:endParaRPr lang="nl-NL" sz="2800" dirty="0"/>
          </a:p>
          <a:p>
            <a:endParaRPr lang="nl-NL" sz="2800" dirty="0"/>
          </a:p>
        </p:txBody>
      </p: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9AA6F1CF-2A6C-0A45-12F5-7F07D179BAD4}"/>
              </a:ext>
            </a:extLst>
          </p:cNvPr>
          <p:cNvCxnSpPr/>
          <p:nvPr/>
        </p:nvCxnSpPr>
        <p:spPr>
          <a:xfrm flipH="1" flipV="1">
            <a:off x="5161935" y="1986116"/>
            <a:ext cx="1347020" cy="7865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494ADC42-8CCF-C9B2-32AB-41BAACF7D818}"/>
              </a:ext>
            </a:extLst>
          </p:cNvPr>
          <p:cNvCxnSpPr/>
          <p:nvPr/>
        </p:nvCxnSpPr>
        <p:spPr>
          <a:xfrm flipH="1" flipV="1">
            <a:off x="4263567" y="4293704"/>
            <a:ext cx="2245388" cy="35780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18A5ED49-D857-54CA-E293-937E1B979EC4}"/>
              </a:ext>
            </a:extLst>
          </p:cNvPr>
          <p:cNvCxnSpPr/>
          <p:nvPr/>
        </p:nvCxnSpPr>
        <p:spPr>
          <a:xfrm flipH="1" flipV="1">
            <a:off x="4218681" y="4573541"/>
            <a:ext cx="2331206" cy="95095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3A7293DD-F4E5-5F0F-A059-31759E52B321}"/>
              </a:ext>
            </a:extLst>
          </p:cNvPr>
          <p:cNvCxnSpPr/>
          <p:nvPr/>
        </p:nvCxnSpPr>
        <p:spPr>
          <a:xfrm flipH="1">
            <a:off x="4263567" y="2865043"/>
            <a:ext cx="2286000" cy="77025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FF0DD880-E068-3C0B-0F73-3C989C712D96}"/>
              </a:ext>
            </a:extLst>
          </p:cNvPr>
          <p:cNvCxnSpPr>
            <a:cxnSpLocks/>
          </p:cNvCxnSpPr>
          <p:nvPr/>
        </p:nvCxnSpPr>
        <p:spPr>
          <a:xfrm flipH="1">
            <a:off x="4263247" y="3784383"/>
            <a:ext cx="2245388" cy="18500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778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D451F-0FBB-2FB9-3DE2-CC7AC1C2E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207D1FF-EEB5-7C77-88E2-73047648C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ORDS security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87451A3D-0D70-0366-EDDD-595361947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3EA0815E-740D-4AC0-0652-556DF36B0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4C1A8EBE-4BD7-BA72-68C7-F540DBB0A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14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D5F894C2-EDE2-C310-A4FF-A3F217D02A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A4C002A7-78C0-7747-9E4C-DACC8A6E5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50910" cy="4299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:</a:t>
            </a:r>
            <a:r>
              <a:rPr lang="nl-NL" dirty="0" err="1"/>
              <a:t>current_user</a:t>
            </a:r>
            <a:r>
              <a:rPr lang="nl-NL" dirty="0"/>
              <a:t> is “sub” in JWT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err="1"/>
              <a:t>Other</a:t>
            </a:r>
            <a:r>
              <a:rPr lang="nl-NL" dirty="0"/>
              <a:t> option:</a:t>
            </a:r>
          </a:p>
          <a:p>
            <a:r>
              <a:rPr lang="nl-NL" dirty="0" err="1"/>
              <a:t>Include</a:t>
            </a:r>
            <a:r>
              <a:rPr lang="nl-NL" dirty="0"/>
              <a:t> username (email) or </a:t>
            </a:r>
            <a:r>
              <a:rPr lang="nl-NL" dirty="0" err="1"/>
              <a:t>custom</a:t>
            </a:r>
            <a:r>
              <a:rPr lang="nl-NL" dirty="0"/>
              <a:t> field like </a:t>
            </a:r>
            <a:r>
              <a:rPr lang="nl-NL" dirty="0" err="1"/>
              <a:t>relations_id</a:t>
            </a:r>
            <a:r>
              <a:rPr lang="nl-NL" dirty="0"/>
              <a:t> in JWT</a:t>
            </a:r>
          </a:p>
          <a:p>
            <a:r>
              <a:rPr lang="nl-NL" dirty="0" err="1"/>
              <a:t>Use</a:t>
            </a:r>
            <a:r>
              <a:rPr lang="nl-NL" dirty="0"/>
              <a:t> APEX_JWT in ORDS procedure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decode</a:t>
            </a:r>
            <a:r>
              <a:rPr lang="nl-NL" dirty="0"/>
              <a:t> JWT in </a:t>
            </a:r>
            <a:r>
              <a:rPr lang="nl-NL" dirty="0" err="1"/>
              <a:t>Authorization</a:t>
            </a:r>
            <a:r>
              <a:rPr lang="nl-NL" dirty="0"/>
              <a:t> Header, </a:t>
            </a:r>
            <a:r>
              <a:rPr lang="nl-NL" dirty="0" err="1"/>
              <a:t>and</a:t>
            </a:r>
            <a:r>
              <a:rPr lang="nl-NL" dirty="0"/>
              <a:t> extract </a:t>
            </a:r>
            <a:r>
              <a:rPr lang="nl-NL" dirty="0" err="1"/>
              <a:t>desired</a:t>
            </a:r>
            <a:r>
              <a:rPr lang="nl-NL" dirty="0"/>
              <a:t> field</a:t>
            </a:r>
          </a:p>
        </p:txBody>
      </p:sp>
    </p:spTree>
    <p:extLst>
      <p:ext uri="{BB962C8B-B14F-4D97-AF65-F5344CB8AC3E}">
        <p14:creationId xmlns:p14="http://schemas.microsoft.com/office/powerpoint/2010/main" val="523043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0ECD3-D3A1-D486-7D54-3B1D9C13F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D62EAC1-16CB-9FD9-9893-37C967C69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Final</a:t>
            </a:r>
            <a:r>
              <a:rPr lang="nl-NL" dirty="0"/>
              <a:t> </a:t>
            </a:r>
            <a:r>
              <a:rPr lang="nl-NL" dirty="0" err="1"/>
              <a:t>remarks</a:t>
            </a:r>
            <a:endParaRPr lang="nl-NL" dirty="0"/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1416FD46-8764-A69D-3131-48082C4E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EFAE0325-D37E-BB40-FF43-78F4139E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C60F20A3-F8D2-688B-532B-52379E670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15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48E0092-ABCF-3AD8-4CFF-3E0B6EADB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FD64017-34B1-43A3-54FC-BCF706BFF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50910" cy="4299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JWT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authenticate</a:t>
            </a:r>
            <a:r>
              <a:rPr lang="nl-NL" dirty="0"/>
              <a:t> user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Identity Service Provider has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customized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err="1"/>
              <a:t>Ease</a:t>
            </a:r>
            <a:r>
              <a:rPr lang="nl-NL" dirty="0"/>
              <a:t> of </a:t>
            </a:r>
            <a:r>
              <a:rPr lang="nl-NL" dirty="0" err="1"/>
              <a:t>customization</a:t>
            </a:r>
            <a:r>
              <a:rPr lang="nl-NL" dirty="0"/>
              <a:t> </a:t>
            </a:r>
            <a:r>
              <a:rPr lang="nl-NL" dirty="0" err="1"/>
              <a:t>should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taken </a:t>
            </a:r>
            <a:r>
              <a:rPr lang="nl-NL" dirty="0" err="1"/>
              <a:t>into</a:t>
            </a:r>
            <a:r>
              <a:rPr lang="nl-NL" dirty="0"/>
              <a:t> </a:t>
            </a:r>
            <a:r>
              <a:rPr lang="nl-NL" dirty="0" err="1"/>
              <a:t>consideration</a:t>
            </a:r>
            <a:r>
              <a:rPr lang="nl-NL" dirty="0"/>
              <a:t>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choosing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Identity Service Provider</a:t>
            </a:r>
          </a:p>
        </p:txBody>
      </p:sp>
    </p:spTree>
    <p:extLst>
      <p:ext uri="{BB962C8B-B14F-4D97-AF65-F5344CB8AC3E}">
        <p14:creationId xmlns:p14="http://schemas.microsoft.com/office/powerpoint/2010/main" val="2034405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datum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20-3-2025</a:t>
            </a:r>
          </a:p>
        </p:txBody>
      </p:sp>
      <p:sp>
        <p:nvSpPr>
          <p:cNvPr id="21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16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DAEF0EFE-E895-4C18-8EDA-9E2E2030D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Questions?</a:t>
            </a:r>
            <a:endParaRPr lang="nl-NL" dirty="0"/>
          </a:p>
        </p:txBody>
      </p:sp>
      <p:sp>
        <p:nvSpPr>
          <p:cNvPr id="2" name="Tijdelijke aanduiding voor voettekst 3">
            <a:extLst>
              <a:ext uri="{FF2B5EF4-FFF2-40B4-BE49-F238E27FC236}">
                <a16:creationId xmlns:a16="http://schemas.microsoft.com/office/drawing/2014/main" id="{9BA3A882-A41A-FDFD-F833-D7BE91B75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399" y="6356350"/>
            <a:ext cx="4879109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Securing ORDS REST services with JSON Web Tokens (JWT)</a:t>
            </a:r>
            <a:endParaRPr lang="nl-NL" dirty="0"/>
          </a:p>
        </p:txBody>
      </p:sp>
      <p:pic>
        <p:nvPicPr>
          <p:cNvPr id="5" name="Afbeelding 4" descr="Afbeelding met cirkel&#10;&#10;Door AI gegenereerde inhoud is mogelijk onjuist.">
            <a:extLst>
              <a:ext uri="{FF2B5EF4-FFF2-40B4-BE49-F238E27FC236}">
                <a16:creationId xmlns:a16="http://schemas.microsoft.com/office/drawing/2014/main" id="{9D9F1F73-7768-DB5D-81FF-3339FB41B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0" y="1270001"/>
            <a:ext cx="6781799" cy="508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3130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indmill in a field&#10;&#10;AI-generated content may be incorrect.">
            <a:extLst>
              <a:ext uri="{FF2B5EF4-FFF2-40B4-BE49-F238E27FC236}">
                <a16:creationId xmlns:a16="http://schemas.microsoft.com/office/drawing/2014/main" id="{CC451A11-1F47-C726-2406-1B2D7696D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2" name="Rectangle"/>
          <p:cNvSpPr/>
          <p:nvPr/>
        </p:nvSpPr>
        <p:spPr>
          <a:xfrm>
            <a:off x="-28546" y="-32114"/>
            <a:ext cx="12249092" cy="6890114"/>
          </a:xfrm>
          <a:prstGeom prst="rect">
            <a:avLst/>
          </a:prstGeom>
          <a:solidFill>
            <a:srgbClr val="000000">
              <a:alpha val="44934"/>
            </a:srgbClr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412750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500"/>
          </a:p>
        </p:txBody>
      </p:sp>
      <p:sp>
        <p:nvSpPr>
          <p:cNvPr id="173" name="Please fill in your…"/>
          <p:cNvSpPr txBox="1"/>
          <p:nvPr/>
        </p:nvSpPr>
        <p:spPr>
          <a:xfrm>
            <a:off x="4251313" y="2797294"/>
            <a:ext cx="7938238" cy="185435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>
            <a:spAutoFit/>
          </a:bodyPr>
          <a:lstStyle/>
          <a:p>
            <a:pPr algn="ctr">
              <a:defRPr sz="11800" b="1">
                <a:ln w="12700" cap="flat">
                  <a:solidFill>
                    <a:srgbClr val="2E686C"/>
                  </a:solidFill>
                  <a:prstDash val="solid"/>
                  <a:miter lim="400000"/>
                </a:ln>
                <a:solidFill>
                  <a:srgbClr val="F1EFE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5900" dirty="0"/>
              <a:t>Please fill in your</a:t>
            </a:r>
          </a:p>
          <a:p>
            <a:pPr algn="ctr">
              <a:defRPr sz="11800" b="1">
                <a:ln w="12700" cap="flat">
                  <a:solidFill>
                    <a:srgbClr val="2E686C"/>
                  </a:solidFill>
                  <a:prstDash val="solid"/>
                  <a:miter lim="400000"/>
                </a:ln>
                <a:solidFill>
                  <a:srgbClr val="F1EFE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5900" dirty="0"/>
              <a:t>evaluations</a:t>
            </a:r>
          </a:p>
        </p:txBody>
      </p:sp>
      <p:sp>
        <p:nvSpPr>
          <p:cNvPr id="174" name="Rounded Rectangle"/>
          <p:cNvSpPr/>
          <p:nvPr/>
        </p:nvSpPr>
        <p:spPr>
          <a:xfrm>
            <a:off x="610305" y="759397"/>
            <a:ext cx="3760413" cy="3760413"/>
          </a:xfrm>
          <a:prstGeom prst="roundRect">
            <a:avLst>
              <a:gd name="adj" fmla="val 11210"/>
            </a:avLst>
          </a:prstGeom>
          <a:solidFill>
            <a:srgbClr val="FFFFFF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292100">
              <a:defRPr sz="11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550"/>
          </a:p>
        </p:txBody>
      </p:sp>
      <p:grpSp>
        <p:nvGrpSpPr>
          <p:cNvPr id="178" name="Group"/>
          <p:cNvGrpSpPr/>
          <p:nvPr/>
        </p:nvGrpSpPr>
        <p:grpSpPr>
          <a:xfrm flipH="1">
            <a:off x="-1" y="-1"/>
            <a:ext cx="12192002" cy="6879433"/>
            <a:chOff x="-1" y="-1"/>
            <a:chExt cx="24384001" cy="13758863"/>
          </a:xfrm>
        </p:grpSpPr>
        <p:sp>
          <p:nvSpPr>
            <p:cNvPr id="175" name="Triangle"/>
            <p:cNvSpPr/>
            <p:nvPr/>
          </p:nvSpPr>
          <p:spPr>
            <a:xfrm flipH="1">
              <a:off x="17987014" y="9418360"/>
              <a:ext cx="6396986" cy="4340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D34749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412750">
                <a:defRPr sz="3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76" name="Triangle"/>
            <p:cNvSpPr/>
            <p:nvPr/>
          </p:nvSpPr>
          <p:spPr>
            <a:xfrm rot="10800000" flipH="1">
              <a:off x="-1" y="-1"/>
              <a:ext cx="6405556" cy="4340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1EFED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412750">
                <a:defRPr sz="3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pic>
          <p:nvPicPr>
            <p:cNvPr id="177" name="nloug_logo.svg" descr="nloug_logo.sv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399080" y="389009"/>
              <a:ext cx="3421622" cy="1129784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pic>
        <p:nvPicPr>
          <p:cNvPr id="4" name="Afbeelding 3" descr="Afbeelding met patroon, plein, Symmetrie, kunst&#10;&#10;Door AI gegenereerde inhoud is mogelijk onjuist.">
            <a:extLst>
              <a:ext uri="{FF2B5EF4-FFF2-40B4-BE49-F238E27FC236}">
                <a16:creationId xmlns:a16="http://schemas.microsoft.com/office/drawing/2014/main" id="{B00B0AE9-0029-F5A8-C267-07A0B0C36C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29" y="927921"/>
            <a:ext cx="3423364" cy="342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80156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22639</TotalTime>
  <Words>2062</Words>
  <Application>Microsoft Office PowerPoint</Application>
  <PresentationFormat>Breedbeeld</PresentationFormat>
  <Paragraphs>359</Paragraphs>
  <Slides>17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Cascadia Mono</vt:lpstr>
      <vt:lpstr>Courier New</vt:lpstr>
      <vt:lpstr>Times New Roman</vt:lpstr>
      <vt:lpstr>Kantoorthema</vt:lpstr>
      <vt:lpstr>PowerPoint-presentatie</vt:lpstr>
      <vt:lpstr>About me</vt:lpstr>
      <vt:lpstr>Overview</vt:lpstr>
      <vt:lpstr>Use case</vt:lpstr>
      <vt:lpstr>Use case</vt:lpstr>
      <vt:lpstr>ORDS security</vt:lpstr>
      <vt:lpstr>ORDS security</vt:lpstr>
      <vt:lpstr>ORDS security</vt:lpstr>
      <vt:lpstr>JSON Web Tokens</vt:lpstr>
      <vt:lpstr>JSON Web Tokens</vt:lpstr>
      <vt:lpstr>JSON Web Tokens</vt:lpstr>
      <vt:lpstr>Demo setup</vt:lpstr>
      <vt:lpstr>ORDS security</vt:lpstr>
      <vt:lpstr>ORDS security</vt:lpstr>
      <vt:lpstr>Final remarks</vt:lpstr>
      <vt:lpstr>Questions?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max jager</dc:creator>
  <cp:lastModifiedBy>Andre van der Put</cp:lastModifiedBy>
  <cp:revision>49</cp:revision>
  <dcterms:created xsi:type="dcterms:W3CDTF">2016-01-28T11:02:17Z</dcterms:created>
  <dcterms:modified xsi:type="dcterms:W3CDTF">2025-03-20T11:14:00Z</dcterms:modified>
</cp:coreProperties>
</file>